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ink/ink1.xml" ContentType="application/inkml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7" r:id="rId2"/>
    <p:sldId id="258" r:id="rId3"/>
    <p:sldId id="259" r:id="rId4"/>
    <p:sldId id="310" r:id="rId5"/>
    <p:sldId id="312" r:id="rId6"/>
    <p:sldId id="313" r:id="rId7"/>
    <p:sldId id="314" r:id="rId8"/>
    <p:sldId id="315" r:id="rId9"/>
    <p:sldId id="321" r:id="rId10"/>
    <p:sldId id="316" r:id="rId11"/>
    <p:sldId id="317" r:id="rId12"/>
    <p:sldId id="318" r:id="rId13"/>
    <p:sldId id="319" r:id="rId14"/>
    <p:sldId id="320" r:id="rId15"/>
    <p:sldId id="322" r:id="rId16"/>
    <p:sldId id="323" r:id="rId17"/>
    <p:sldId id="324" r:id="rId18"/>
    <p:sldId id="325" r:id="rId19"/>
    <p:sldId id="326" r:id="rId20"/>
    <p:sldId id="327" r:id="rId21"/>
    <p:sldId id="328" r:id="rId22"/>
    <p:sldId id="334" r:id="rId23"/>
    <p:sldId id="329" r:id="rId24"/>
    <p:sldId id="330" r:id="rId25"/>
    <p:sldId id="332" r:id="rId26"/>
    <p:sldId id="331" r:id="rId27"/>
    <p:sldId id="333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uan Cheng" userId="85f134d9dbb33a9b" providerId="LiveId" clId="{DBDDA546-37BD-49D5-BCC3-2B4E714C90B3}"/>
    <pc:docChg chg="undo redo custSel addSld delSld modSld">
      <pc:chgData name="Kuan Cheng" userId="85f134d9dbb33a9b" providerId="LiveId" clId="{DBDDA546-37BD-49D5-BCC3-2B4E714C90B3}" dt="2021-06-11T04:27:25.339" v="1570" actId="478"/>
      <pc:docMkLst>
        <pc:docMk/>
      </pc:docMkLst>
      <pc:sldChg chg="addSp delSp modSp new del">
        <pc:chgData name="Kuan Cheng" userId="85f134d9dbb33a9b" providerId="LiveId" clId="{DBDDA546-37BD-49D5-BCC3-2B4E714C90B3}" dt="2021-06-10T09:25:32.868" v="5" actId="47"/>
        <pc:sldMkLst>
          <pc:docMk/>
          <pc:sldMk cId="1614407732" sldId="256"/>
        </pc:sldMkLst>
        <pc:spChg chg="mod">
          <ac:chgData name="Kuan Cheng" userId="85f134d9dbb33a9b" providerId="LiveId" clId="{DBDDA546-37BD-49D5-BCC3-2B4E714C90B3}" dt="2021-06-10T09:25:10.900" v="1"/>
          <ac:spMkLst>
            <pc:docMk/>
            <pc:sldMk cId="1614407732" sldId="256"/>
            <ac:spMk id="2" creationId="{78B8C943-B1EA-4AFC-848C-2CB3AE153663}"/>
          </ac:spMkLst>
        </pc:spChg>
        <pc:spChg chg="add del mod">
          <ac:chgData name="Kuan Cheng" userId="85f134d9dbb33a9b" providerId="LiveId" clId="{DBDDA546-37BD-49D5-BCC3-2B4E714C90B3}" dt="2021-06-10T09:25:23.649" v="3"/>
          <ac:spMkLst>
            <pc:docMk/>
            <pc:sldMk cId="1614407732" sldId="256"/>
            <ac:spMk id="4" creationId="{7B08944E-CF8A-45AE-91DF-B553AE036EFE}"/>
          </ac:spMkLst>
        </pc:spChg>
      </pc:sldChg>
      <pc:sldChg chg="modSp add mod">
        <pc:chgData name="Kuan Cheng" userId="85f134d9dbb33a9b" providerId="LiveId" clId="{DBDDA546-37BD-49D5-BCC3-2B4E714C90B3}" dt="2021-06-10T09:25:51.168" v="9" actId="20577"/>
        <pc:sldMkLst>
          <pc:docMk/>
          <pc:sldMk cId="2857381380" sldId="257"/>
        </pc:sldMkLst>
        <pc:spChg chg="mod">
          <ac:chgData name="Kuan Cheng" userId="85f134d9dbb33a9b" providerId="LiveId" clId="{DBDDA546-37BD-49D5-BCC3-2B4E714C90B3}" dt="2021-06-10T09:25:51.168" v="9" actId="20577"/>
          <ac:spMkLst>
            <pc:docMk/>
            <pc:sldMk cId="2857381380" sldId="257"/>
            <ac:spMk id="2" creationId="{D8E11403-6D6E-4C0E-88A5-ECE5C9A89372}"/>
          </ac:spMkLst>
        </pc:spChg>
      </pc:sldChg>
      <pc:sldChg chg="modSp new mod">
        <pc:chgData name="Kuan Cheng" userId="85f134d9dbb33a9b" providerId="LiveId" clId="{DBDDA546-37BD-49D5-BCC3-2B4E714C90B3}" dt="2021-06-10T13:38:22.859" v="1149" actId="5793"/>
        <pc:sldMkLst>
          <pc:docMk/>
          <pc:sldMk cId="3492731923" sldId="258"/>
        </pc:sldMkLst>
        <pc:spChg chg="mod">
          <ac:chgData name="Kuan Cheng" userId="85f134d9dbb33a9b" providerId="LiveId" clId="{DBDDA546-37BD-49D5-BCC3-2B4E714C90B3}" dt="2021-06-10T09:25:45.136" v="7"/>
          <ac:spMkLst>
            <pc:docMk/>
            <pc:sldMk cId="3492731923" sldId="258"/>
            <ac:spMk id="2" creationId="{C816C507-7D61-4E83-B98F-28638D288CBE}"/>
          </ac:spMkLst>
        </pc:spChg>
        <pc:spChg chg="mod">
          <ac:chgData name="Kuan Cheng" userId="85f134d9dbb33a9b" providerId="LiveId" clId="{DBDDA546-37BD-49D5-BCC3-2B4E714C90B3}" dt="2021-06-10T13:38:22.859" v="1149" actId="5793"/>
          <ac:spMkLst>
            <pc:docMk/>
            <pc:sldMk cId="3492731923" sldId="258"/>
            <ac:spMk id="3" creationId="{2A7D2CEB-DF26-4D7E-84F2-600DE5B6D821}"/>
          </ac:spMkLst>
        </pc:spChg>
      </pc:sldChg>
      <pc:sldChg chg="modSp new mod">
        <pc:chgData name="Kuan Cheng" userId="85f134d9dbb33a9b" providerId="LiveId" clId="{DBDDA546-37BD-49D5-BCC3-2B4E714C90B3}" dt="2021-06-10T09:58:08.703" v="34" actId="20577"/>
        <pc:sldMkLst>
          <pc:docMk/>
          <pc:sldMk cId="1891953957" sldId="259"/>
        </pc:sldMkLst>
        <pc:spChg chg="mod">
          <ac:chgData name="Kuan Cheng" userId="85f134d9dbb33a9b" providerId="LiveId" clId="{DBDDA546-37BD-49D5-BCC3-2B4E714C90B3}" dt="2021-06-10T09:57:50.556" v="21"/>
          <ac:spMkLst>
            <pc:docMk/>
            <pc:sldMk cId="1891953957" sldId="259"/>
            <ac:spMk id="2" creationId="{B43D3A92-783A-462A-8CE3-94726FAB3EB2}"/>
          </ac:spMkLst>
        </pc:spChg>
        <pc:spChg chg="mod">
          <ac:chgData name="Kuan Cheng" userId="85f134d9dbb33a9b" providerId="LiveId" clId="{DBDDA546-37BD-49D5-BCC3-2B4E714C90B3}" dt="2021-06-10T09:58:08.703" v="34" actId="20577"/>
          <ac:spMkLst>
            <pc:docMk/>
            <pc:sldMk cId="1891953957" sldId="259"/>
            <ac:spMk id="3" creationId="{920C761E-A84A-4023-B827-5AC3A32D3FA6}"/>
          </ac:spMkLst>
        </pc:spChg>
      </pc:sldChg>
      <pc:sldChg chg="modSp new mod">
        <pc:chgData name="Kuan Cheng" userId="85f134d9dbb33a9b" providerId="LiveId" clId="{DBDDA546-37BD-49D5-BCC3-2B4E714C90B3}" dt="2021-06-10T09:58:48.780" v="51" actId="20577"/>
        <pc:sldMkLst>
          <pc:docMk/>
          <pc:sldMk cId="487884230" sldId="260"/>
        </pc:sldMkLst>
        <pc:spChg chg="mod">
          <ac:chgData name="Kuan Cheng" userId="85f134d9dbb33a9b" providerId="LiveId" clId="{DBDDA546-37BD-49D5-BCC3-2B4E714C90B3}" dt="2021-06-10T09:58:28.728" v="36"/>
          <ac:spMkLst>
            <pc:docMk/>
            <pc:sldMk cId="487884230" sldId="260"/>
            <ac:spMk id="2" creationId="{262CD19B-4912-49BE-B49E-ED3055686535}"/>
          </ac:spMkLst>
        </pc:spChg>
        <pc:spChg chg="mod">
          <ac:chgData name="Kuan Cheng" userId="85f134d9dbb33a9b" providerId="LiveId" clId="{DBDDA546-37BD-49D5-BCC3-2B4E714C90B3}" dt="2021-06-10T09:58:48.780" v="51" actId="20577"/>
          <ac:spMkLst>
            <pc:docMk/>
            <pc:sldMk cId="487884230" sldId="260"/>
            <ac:spMk id="3" creationId="{E31020AE-0C48-4ABB-8EF6-EF3887DE6064}"/>
          </ac:spMkLst>
        </pc:spChg>
      </pc:sldChg>
      <pc:sldChg chg="modSp new mod">
        <pc:chgData name="Kuan Cheng" userId="85f134d9dbb33a9b" providerId="LiveId" clId="{DBDDA546-37BD-49D5-BCC3-2B4E714C90B3}" dt="2021-06-10T09:59:14.237" v="66" actId="20577"/>
        <pc:sldMkLst>
          <pc:docMk/>
          <pc:sldMk cId="465373835" sldId="261"/>
        </pc:sldMkLst>
        <pc:spChg chg="mod">
          <ac:chgData name="Kuan Cheng" userId="85f134d9dbb33a9b" providerId="LiveId" clId="{DBDDA546-37BD-49D5-BCC3-2B4E714C90B3}" dt="2021-06-10T09:58:58.818" v="53"/>
          <ac:spMkLst>
            <pc:docMk/>
            <pc:sldMk cId="465373835" sldId="261"/>
            <ac:spMk id="2" creationId="{9B4132BD-308E-4BC1-8B53-8248061C58C9}"/>
          </ac:spMkLst>
        </pc:spChg>
        <pc:spChg chg="mod">
          <ac:chgData name="Kuan Cheng" userId="85f134d9dbb33a9b" providerId="LiveId" clId="{DBDDA546-37BD-49D5-BCC3-2B4E714C90B3}" dt="2021-06-10T09:59:14.237" v="66" actId="20577"/>
          <ac:spMkLst>
            <pc:docMk/>
            <pc:sldMk cId="465373835" sldId="261"/>
            <ac:spMk id="3" creationId="{E2EDAD39-D283-4556-AB6F-4D68C9634F85}"/>
          </ac:spMkLst>
        </pc:spChg>
      </pc:sldChg>
      <pc:sldChg chg="modSp new mod">
        <pc:chgData name="Kuan Cheng" userId="85f134d9dbb33a9b" providerId="LiveId" clId="{DBDDA546-37BD-49D5-BCC3-2B4E714C90B3}" dt="2021-06-10T10:03:00.046" v="81"/>
        <pc:sldMkLst>
          <pc:docMk/>
          <pc:sldMk cId="1812730482" sldId="262"/>
        </pc:sldMkLst>
        <pc:spChg chg="mod">
          <ac:chgData name="Kuan Cheng" userId="85f134d9dbb33a9b" providerId="LiveId" clId="{DBDDA546-37BD-49D5-BCC3-2B4E714C90B3}" dt="2021-06-10T10:03:00.046" v="81"/>
          <ac:spMkLst>
            <pc:docMk/>
            <pc:sldMk cId="1812730482" sldId="262"/>
            <ac:spMk id="2" creationId="{D52F6F56-422A-400F-BED3-A84139CA569F}"/>
          </ac:spMkLst>
        </pc:spChg>
        <pc:spChg chg="mod">
          <ac:chgData name="Kuan Cheng" userId="85f134d9dbb33a9b" providerId="LiveId" clId="{DBDDA546-37BD-49D5-BCC3-2B4E714C90B3}" dt="2021-06-10T10:02:54.390" v="80" actId="20577"/>
          <ac:spMkLst>
            <pc:docMk/>
            <pc:sldMk cId="1812730482" sldId="262"/>
            <ac:spMk id="3" creationId="{07178E73-D8BC-415F-9A27-F51CE1C82DE1}"/>
          </ac:spMkLst>
        </pc:spChg>
      </pc:sldChg>
      <pc:sldChg chg="addSp delSp modSp new mod">
        <pc:chgData name="Kuan Cheng" userId="85f134d9dbb33a9b" providerId="LiveId" clId="{DBDDA546-37BD-49D5-BCC3-2B4E714C90B3}" dt="2021-06-10T10:45:22.357" v="141" actId="1076"/>
        <pc:sldMkLst>
          <pc:docMk/>
          <pc:sldMk cId="3012527083" sldId="263"/>
        </pc:sldMkLst>
        <pc:spChg chg="mod">
          <ac:chgData name="Kuan Cheng" userId="85f134d9dbb33a9b" providerId="LiveId" clId="{DBDDA546-37BD-49D5-BCC3-2B4E714C90B3}" dt="2021-06-10T10:20:44.618" v="83"/>
          <ac:spMkLst>
            <pc:docMk/>
            <pc:sldMk cId="3012527083" sldId="263"/>
            <ac:spMk id="2" creationId="{BA735BC1-4DB4-49D9-9A8F-D183E96D3B88}"/>
          </ac:spMkLst>
        </pc:spChg>
        <pc:spChg chg="del">
          <ac:chgData name="Kuan Cheng" userId="85f134d9dbb33a9b" providerId="LiveId" clId="{DBDDA546-37BD-49D5-BCC3-2B4E714C90B3}" dt="2021-06-10T10:40:44.778" v="84" actId="478"/>
          <ac:spMkLst>
            <pc:docMk/>
            <pc:sldMk cId="3012527083" sldId="263"/>
            <ac:spMk id="3" creationId="{E4CD884F-EC10-4A4C-9A3C-C24A7FEF5562}"/>
          </ac:spMkLst>
        </pc:spChg>
        <pc:spChg chg="add mod">
          <ac:chgData name="Kuan Cheng" userId="85f134d9dbb33a9b" providerId="LiveId" clId="{DBDDA546-37BD-49D5-BCC3-2B4E714C90B3}" dt="2021-06-10T10:44:56.700" v="135" actId="1076"/>
          <ac:spMkLst>
            <pc:docMk/>
            <pc:sldMk cId="3012527083" sldId="263"/>
            <ac:spMk id="7" creationId="{0D6D1C8E-7E5A-4A34-BD5E-4A793FD13DE0}"/>
          </ac:spMkLst>
        </pc:spChg>
        <pc:spChg chg="add mod">
          <ac:chgData name="Kuan Cheng" userId="85f134d9dbb33a9b" providerId="LiveId" clId="{DBDDA546-37BD-49D5-BCC3-2B4E714C90B3}" dt="2021-06-10T10:44:56.700" v="135" actId="1076"/>
          <ac:spMkLst>
            <pc:docMk/>
            <pc:sldMk cId="3012527083" sldId="263"/>
            <ac:spMk id="8" creationId="{8D7A6E76-8913-403C-87FA-8DDDC9E0B694}"/>
          </ac:spMkLst>
        </pc:spChg>
        <pc:spChg chg="add mod">
          <ac:chgData name="Kuan Cheng" userId="85f134d9dbb33a9b" providerId="LiveId" clId="{DBDDA546-37BD-49D5-BCC3-2B4E714C90B3}" dt="2021-06-10T10:44:56.700" v="135" actId="1076"/>
          <ac:spMkLst>
            <pc:docMk/>
            <pc:sldMk cId="3012527083" sldId="263"/>
            <ac:spMk id="9" creationId="{854A5182-792B-4682-9A72-C503E7A6737F}"/>
          </ac:spMkLst>
        </pc:spChg>
        <pc:spChg chg="add mod">
          <ac:chgData name="Kuan Cheng" userId="85f134d9dbb33a9b" providerId="LiveId" clId="{DBDDA546-37BD-49D5-BCC3-2B4E714C90B3}" dt="2021-06-10T10:45:22.357" v="141" actId="1076"/>
          <ac:spMkLst>
            <pc:docMk/>
            <pc:sldMk cId="3012527083" sldId="263"/>
            <ac:spMk id="10" creationId="{DFCD49AA-63D6-45A4-B4AE-CC5B745461BF}"/>
          </ac:spMkLst>
        </pc:spChg>
        <pc:spChg chg="add mod">
          <ac:chgData name="Kuan Cheng" userId="85f134d9dbb33a9b" providerId="LiveId" clId="{DBDDA546-37BD-49D5-BCC3-2B4E714C90B3}" dt="2021-06-10T10:45:22.357" v="141" actId="1076"/>
          <ac:spMkLst>
            <pc:docMk/>
            <pc:sldMk cId="3012527083" sldId="263"/>
            <ac:spMk id="11" creationId="{A0A58CD0-30BF-4C1A-B7AD-BFE67505A718}"/>
          </ac:spMkLst>
        </pc:spChg>
        <pc:picChg chg="add mod">
          <ac:chgData name="Kuan Cheng" userId="85f134d9dbb33a9b" providerId="LiveId" clId="{DBDDA546-37BD-49D5-BCC3-2B4E714C90B3}" dt="2021-06-10T10:44:56.700" v="135" actId="1076"/>
          <ac:picMkLst>
            <pc:docMk/>
            <pc:sldMk cId="3012527083" sldId="263"/>
            <ac:picMk id="4" creationId="{DCA264DF-9F0A-4AEE-88CA-88CC30E0A22D}"/>
          </ac:picMkLst>
        </pc:picChg>
        <pc:picChg chg="add mod">
          <ac:chgData name="Kuan Cheng" userId="85f134d9dbb33a9b" providerId="LiveId" clId="{DBDDA546-37BD-49D5-BCC3-2B4E714C90B3}" dt="2021-06-10T10:45:02.347" v="136" actId="1076"/>
          <ac:picMkLst>
            <pc:docMk/>
            <pc:sldMk cId="3012527083" sldId="263"/>
            <ac:picMk id="5" creationId="{2C994B2E-9911-4F0F-A409-C9A5FCF8722C}"/>
          </ac:picMkLst>
        </pc:picChg>
        <pc:picChg chg="add mod">
          <ac:chgData name="Kuan Cheng" userId="85f134d9dbb33a9b" providerId="LiveId" clId="{DBDDA546-37BD-49D5-BCC3-2B4E714C90B3}" dt="2021-06-10T10:45:16.452" v="140" actId="1076"/>
          <ac:picMkLst>
            <pc:docMk/>
            <pc:sldMk cId="3012527083" sldId="263"/>
            <ac:picMk id="6" creationId="{1B43E833-A24F-494E-812A-48207BE6F36D}"/>
          </ac:picMkLst>
        </pc:picChg>
      </pc:sldChg>
      <pc:sldChg chg="modSp new del">
        <pc:chgData name="Kuan Cheng" userId="85f134d9dbb33a9b" providerId="LiveId" clId="{DBDDA546-37BD-49D5-BCC3-2B4E714C90B3}" dt="2021-06-10T10:46:07.860" v="150" actId="47"/>
        <pc:sldMkLst>
          <pc:docMk/>
          <pc:sldMk cId="780162920" sldId="264"/>
        </pc:sldMkLst>
        <pc:spChg chg="mod">
          <ac:chgData name="Kuan Cheng" userId="85f134d9dbb33a9b" providerId="LiveId" clId="{DBDDA546-37BD-49D5-BCC3-2B4E714C90B3}" dt="2021-06-10T10:44:10.408" v="125"/>
          <ac:spMkLst>
            <pc:docMk/>
            <pc:sldMk cId="780162920" sldId="264"/>
            <ac:spMk id="2" creationId="{F478D02A-B5A9-4ECB-9E1E-BDF4A37B0718}"/>
          </ac:spMkLst>
        </pc:spChg>
      </pc:sldChg>
      <pc:sldChg chg="addSp delSp modSp add del mod">
        <pc:chgData name="Kuan Cheng" userId="85f134d9dbb33a9b" providerId="LiveId" clId="{DBDDA546-37BD-49D5-BCC3-2B4E714C90B3}" dt="2021-06-10T10:45:43.904" v="147" actId="47"/>
        <pc:sldMkLst>
          <pc:docMk/>
          <pc:sldMk cId="2815711058" sldId="265"/>
        </pc:sldMkLst>
        <pc:spChg chg="add del mod">
          <ac:chgData name="Kuan Cheng" userId="85f134d9dbb33a9b" providerId="LiveId" clId="{DBDDA546-37BD-49D5-BCC3-2B4E714C90B3}" dt="2021-06-10T10:44:40.261" v="132" actId="1076"/>
          <ac:spMkLst>
            <pc:docMk/>
            <pc:sldMk cId="2815711058" sldId="265"/>
            <ac:spMk id="10" creationId="{DFCD49AA-63D6-45A4-B4AE-CC5B745461BF}"/>
          </ac:spMkLst>
        </pc:spChg>
        <pc:spChg chg="add del mod">
          <ac:chgData name="Kuan Cheng" userId="85f134d9dbb33a9b" providerId="LiveId" clId="{DBDDA546-37BD-49D5-BCC3-2B4E714C90B3}" dt="2021-06-10T10:44:51.540" v="134" actId="1076"/>
          <ac:spMkLst>
            <pc:docMk/>
            <pc:sldMk cId="2815711058" sldId="265"/>
            <ac:spMk id="11" creationId="{A0A58CD0-30BF-4C1A-B7AD-BFE67505A718}"/>
          </ac:spMkLst>
        </pc:spChg>
      </pc:sldChg>
      <pc:sldChg chg="modSp add mod">
        <pc:chgData name="Kuan Cheng" userId="85f134d9dbb33a9b" providerId="LiveId" clId="{DBDDA546-37BD-49D5-BCC3-2B4E714C90B3}" dt="2021-06-10T10:45:54.659" v="149" actId="1076"/>
        <pc:sldMkLst>
          <pc:docMk/>
          <pc:sldMk cId="682411672" sldId="266"/>
        </pc:sldMkLst>
        <pc:spChg chg="mod">
          <ac:chgData name="Kuan Cheng" userId="85f134d9dbb33a9b" providerId="LiveId" clId="{DBDDA546-37BD-49D5-BCC3-2B4E714C90B3}" dt="2021-06-10T10:45:38.156" v="146" actId="1076"/>
          <ac:spMkLst>
            <pc:docMk/>
            <pc:sldMk cId="682411672" sldId="266"/>
            <ac:spMk id="10" creationId="{DFCD49AA-63D6-45A4-B4AE-CC5B745461BF}"/>
          </ac:spMkLst>
        </pc:spChg>
        <pc:spChg chg="mod">
          <ac:chgData name="Kuan Cheng" userId="85f134d9dbb33a9b" providerId="LiveId" clId="{DBDDA546-37BD-49D5-BCC3-2B4E714C90B3}" dt="2021-06-10T10:45:54.659" v="149" actId="1076"/>
          <ac:spMkLst>
            <pc:docMk/>
            <pc:sldMk cId="682411672" sldId="266"/>
            <ac:spMk id="11" creationId="{A0A58CD0-30BF-4C1A-B7AD-BFE67505A718}"/>
          </ac:spMkLst>
        </pc:spChg>
      </pc:sldChg>
      <pc:sldChg chg="new del">
        <pc:chgData name="Kuan Cheng" userId="85f134d9dbb33a9b" providerId="LiveId" clId="{DBDDA546-37BD-49D5-BCC3-2B4E714C90B3}" dt="2021-06-10T10:46:39.887" v="156" actId="47"/>
        <pc:sldMkLst>
          <pc:docMk/>
          <pc:sldMk cId="2186757677" sldId="267"/>
        </pc:sldMkLst>
      </pc:sldChg>
      <pc:sldChg chg="modSp add">
        <pc:chgData name="Kuan Cheng" userId="85f134d9dbb33a9b" providerId="LiveId" clId="{DBDDA546-37BD-49D5-BCC3-2B4E714C90B3}" dt="2021-06-10T10:46:34.881" v="154"/>
        <pc:sldMkLst>
          <pc:docMk/>
          <pc:sldMk cId="3392881915" sldId="268"/>
        </pc:sldMkLst>
        <pc:spChg chg="mod">
          <ac:chgData name="Kuan Cheng" userId="85f134d9dbb33a9b" providerId="LiveId" clId="{DBDDA546-37BD-49D5-BCC3-2B4E714C90B3}" dt="2021-06-10T10:46:28.394" v="153"/>
          <ac:spMkLst>
            <pc:docMk/>
            <pc:sldMk cId="3392881915" sldId="268"/>
            <ac:spMk id="10" creationId="{DFCD49AA-63D6-45A4-B4AE-CC5B745461BF}"/>
          </ac:spMkLst>
        </pc:spChg>
        <pc:spChg chg="mod">
          <ac:chgData name="Kuan Cheng" userId="85f134d9dbb33a9b" providerId="LiveId" clId="{DBDDA546-37BD-49D5-BCC3-2B4E714C90B3}" dt="2021-06-10T10:46:34.881" v="154"/>
          <ac:spMkLst>
            <pc:docMk/>
            <pc:sldMk cId="3392881915" sldId="268"/>
            <ac:spMk id="11" creationId="{A0A58CD0-30BF-4C1A-B7AD-BFE67505A718}"/>
          </ac:spMkLst>
        </pc:spChg>
      </pc:sldChg>
      <pc:sldChg chg="add del">
        <pc:chgData name="Kuan Cheng" userId="85f134d9dbb33a9b" providerId="LiveId" clId="{DBDDA546-37BD-49D5-BCC3-2B4E714C90B3}" dt="2021-06-10T10:46:49.524" v="157" actId="47"/>
        <pc:sldMkLst>
          <pc:docMk/>
          <pc:sldMk cId="396364041" sldId="269"/>
        </pc:sldMkLst>
      </pc:sldChg>
      <pc:sldChg chg="modSp new mod">
        <pc:chgData name="Kuan Cheng" userId="85f134d9dbb33a9b" providerId="LiveId" clId="{DBDDA546-37BD-49D5-BCC3-2B4E714C90B3}" dt="2021-06-10T10:47:11.538" v="172" actId="20577"/>
        <pc:sldMkLst>
          <pc:docMk/>
          <pc:sldMk cId="2760062575" sldId="269"/>
        </pc:sldMkLst>
        <pc:spChg chg="mod">
          <ac:chgData name="Kuan Cheng" userId="85f134d9dbb33a9b" providerId="LiveId" clId="{DBDDA546-37BD-49D5-BCC3-2B4E714C90B3}" dt="2021-06-10T10:46:53.833" v="159"/>
          <ac:spMkLst>
            <pc:docMk/>
            <pc:sldMk cId="2760062575" sldId="269"/>
            <ac:spMk id="2" creationId="{EE88D7B7-EE56-4C88-94C6-9AB6853A8712}"/>
          </ac:spMkLst>
        </pc:spChg>
        <pc:spChg chg="mod">
          <ac:chgData name="Kuan Cheng" userId="85f134d9dbb33a9b" providerId="LiveId" clId="{DBDDA546-37BD-49D5-BCC3-2B4E714C90B3}" dt="2021-06-10T10:47:11.538" v="172" actId="20577"/>
          <ac:spMkLst>
            <pc:docMk/>
            <pc:sldMk cId="2760062575" sldId="269"/>
            <ac:spMk id="3" creationId="{AE3E49E7-5DD8-49BC-BA70-98EDA0E8A306}"/>
          </ac:spMkLst>
        </pc:spChg>
      </pc:sldChg>
      <pc:sldChg chg="modSp new mod">
        <pc:chgData name="Kuan Cheng" userId="85f134d9dbb33a9b" providerId="LiveId" clId="{DBDDA546-37BD-49D5-BCC3-2B4E714C90B3}" dt="2021-06-10T10:47:34.324" v="187" actId="20577"/>
        <pc:sldMkLst>
          <pc:docMk/>
          <pc:sldMk cId="2442685638" sldId="270"/>
        </pc:sldMkLst>
        <pc:spChg chg="mod">
          <ac:chgData name="Kuan Cheng" userId="85f134d9dbb33a9b" providerId="LiveId" clId="{DBDDA546-37BD-49D5-BCC3-2B4E714C90B3}" dt="2021-06-10T10:47:19.342" v="174"/>
          <ac:spMkLst>
            <pc:docMk/>
            <pc:sldMk cId="2442685638" sldId="270"/>
            <ac:spMk id="2" creationId="{7AAF1EDD-B9DD-4CF6-BEB3-AF75E4D3908A}"/>
          </ac:spMkLst>
        </pc:spChg>
        <pc:spChg chg="mod">
          <ac:chgData name="Kuan Cheng" userId="85f134d9dbb33a9b" providerId="LiveId" clId="{DBDDA546-37BD-49D5-BCC3-2B4E714C90B3}" dt="2021-06-10T10:47:34.324" v="187" actId="20577"/>
          <ac:spMkLst>
            <pc:docMk/>
            <pc:sldMk cId="2442685638" sldId="270"/>
            <ac:spMk id="3" creationId="{F0FC7158-0120-4664-82D7-78A286DB02B0}"/>
          </ac:spMkLst>
        </pc:spChg>
      </pc:sldChg>
      <pc:sldChg chg="modSp new mod">
        <pc:chgData name="Kuan Cheng" userId="85f134d9dbb33a9b" providerId="LiveId" clId="{DBDDA546-37BD-49D5-BCC3-2B4E714C90B3}" dt="2021-06-11T03:14:36.875" v="1515" actId="20577"/>
        <pc:sldMkLst>
          <pc:docMk/>
          <pc:sldMk cId="2009941177" sldId="271"/>
        </pc:sldMkLst>
        <pc:spChg chg="mod">
          <ac:chgData name="Kuan Cheng" userId="85f134d9dbb33a9b" providerId="LiveId" clId="{DBDDA546-37BD-49D5-BCC3-2B4E714C90B3}" dt="2021-06-10T10:48:52.992" v="189"/>
          <ac:spMkLst>
            <pc:docMk/>
            <pc:sldMk cId="2009941177" sldId="271"/>
            <ac:spMk id="2" creationId="{04CA6C31-AA48-453D-8AAE-95DEFD05E6B0}"/>
          </ac:spMkLst>
        </pc:spChg>
        <pc:spChg chg="mod">
          <ac:chgData name="Kuan Cheng" userId="85f134d9dbb33a9b" providerId="LiveId" clId="{DBDDA546-37BD-49D5-BCC3-2B4E714C90B3}" dt="2021-06-11T03:14:36.875" v="1515" actId="20577"/>
          <ac:spMkLst>
            <pc:docMk/>
            <pc:sldMk cId="2009941177" sldId="271"/>
            <ac:spMk id="3" creationId="{D1A004BE-0E78-4688-97A2-36E7507AEF4C}"/>
          </ac:spMkLst>
        </pc:spChg>
      </pc:sldChg>
      <pc:sldChg chg="delSp modSp new mod">
        <pc:chgData name="Kuan Cheng" userId="85f134d9dbb33a9b" providerId="LiveId" clId="{DBDDA546-37BD-49D5-BCC3-2B4E714C90B3}" dt="2021-06-10T10:57:52.319" v="282" actId="1076"/>
        <pc:sldMkLst>
          <pc:docMk/>
          <pc:sldMk cId="349886183" sldId="272"/>
        </pc:sldMkLst>
        <pc:spChg chg="mod">
          <ac:chgData name="Kuan Cheng" userId="85f134d9dbb33a9b" providerId="LiveId" clId="{DBDDA546-37BD-49D5-BCC3-2B4E714C90B3}" dt="2021-06-10T10:49:31.975" v="206"/>
          <ac:spMkLst>
            <pc:docMk/>
            <pc:sldMk cId="349886183" sldId="272"/>
            <ac:spMk id="2" creationId="{6D5A1694-A648-45C1-8635-332AC7D4E206}"/>
          </ac:spMkLst>
        </pc:spChg>
        <pc:spChg chg="del">
          <ac:chgData name="Kuan Cheng" userId="85f134d9dbb33a9b" providerId="LiveId" clId="{DBDDA546-37BD-49D5-BCC3-2B4E714C90B3}" dt="2021-06-10T10:49:44.590" v="207" actId="478"/>
          <ac:spMkLst>
            <pc:docMk/>
            <pc:sldMk cId="349886183" sldId="272"/>
            <ac:spMk id="3" creationId="{518E000B-F472-41FC-8623-FB0E0A60E421}"/>
          </ac:spMkLst>
        </pc:spChg>
        <pc:picChg chg="del mod">
          <ac:chgData name="Kuan Cheng" userId="85f134d9dbb33a9b" providerId="LiveId" clId="{DBDDA546-37BD-49D5-BCC3-2B4E714C90B3}" dt="2021-06-10T10:54:35.620" v="234" actId="478"/>
          <ac:picMkLst>
            <pc:docMk/>
            <pc:sldMk cId="349886183" sldId="272"/>
            <ac:picMk id="5" creationId="{85A6C156-2487-4EEC-AAF9-0ED881EC6DC7}"/>
          </ac:picMkLst>
        </pc:picChg>
        <pc:picChg chg="del mod">
          <ac:chgData name="Kuan Cheng" userId="85f134d9dbb33a9b" providerId="LiveId" clId="{DBDDA546-37BD-49D5-BCC3-2B4E714C90B3}" dt="2021-06-10T10:54:40.627" v="245" actId="478"/>
          <ac:picMkLst>
            <pc:docMk/>
            <pc:sldMk cId="349886183" sldId="272"/>
            <ac:picMk id="7" creationId="{72119E5E-A49E-4126-B724-2FE91EDBC1A2}"/>
          </ac:picMkLst>
        </pc:picChg>
        <pc:picChg chg="mod ord">
          <ac:chgData name="Kuan Cheng" userId="85f134d9dbb33a9b" providerId="LiveId" clId="{DBDDA546-37BD-49D5-BCC3-2B4E714C90B3}" dt="2021-06-10T10:54:35.619" v="233" actId="108"/>
          <ac:picMkLst>
            <pc:docMk/>
            <pc:sldMk cId="349886183" sldId="272"/>
            <ac:picMk id="9" creationId="{0701E21B-3D32-4211-B884-2FE08BC1DEF5}"/>
          </ac:picMkLst>
        </pc:picChg>
        <pc:picChg chg="mod ord">
          <ac:chgData name="Kuan Cheng" userId="85f134d9dbb33a9b" providerId="LiveId" clId="{DBDDA546-37BD-49D5-BCC3-2B4E714C90B3}" dt="2021-06-10T10:54:43.428" v="246" actId="1076"/>
          <ac:picMkLst>
            <pc:docMk/>
            <pc:sldMk cId="349886183" sldId="272"/>
            <ac:picMk id="11" creationId="{C4143895-D98B-49E1-B41B-DCA2AA14B3E9}"/>
          </ac:picMkLst>
        </pc:picChg>
        <pc:picChg chg="del mod">
          <ac:chgData name="Kuan Cheng" userId="85f134d9dbb33a9b" providerId="LiveId" clId="{DBDDA546-37BD-49D5-BCC3-2B4E714C90B3}" dt="2021-06-10T10:56:14.853" v="262" actId="478"/>
          <ac:picMkLst>
            <pc:docMk/>
            <pc:sldMk cId="349886183" sldId="272"/>
            <ac:picMk id="13" creationId="{1D24243F-9BA4-443A-80EA-4CE945AF860E}"/>
          </ac:picMkLst>
        </pc:picChg>
        <pc:picChg chg="del mod ord">
          <ac:chgData name="Kuan Cheng" userId="85f134d9dbb33a9b" providerId="LiveId" clId="{DBDDA546-37BD-49D5-BCC3-2B4E714C90B3}" dt="2021-06-10T10:56:38.684" v="275" actId="478"/>
          <ac:picMkLst>
            <pc:docMk/>
            <pc:sldMk cId="349886183" sldId="272"/>
            <ac:picMk id="15" creationId="{59677264-E4A5-4D41-85D4-92746ED259BA}"/>
          </ac:picMkLst>
        </pc:picChg>
        <pc:picChg chg="mod ord">
          <ac:chgData name="Kuan Cheng" userId="85f134d9dbb33a9b" providerId="LiveId" clId="{DBDDA546-37BD-49D5-BCC3-2B4E714C90B3}" dt="2021-06-10T10:56:38.683" v="274" actId="108"/>
          <ac:picMkLst>
            <pc:docMk/>
            <pc:sldMk cId="349886183" sldId="272"/>
            <ac:picMk id="17" creationId="{DAD0EB59-E6F6-43B3-AB58-D9DA5CA0707E}"/>
          </ac:picMkLst>
        </pc:picChg>
        <pc:picChg chg="mod">
          <ac:chgData name="Kuan Cheng" userId="85f134d9dbb33a9b" providerId="LiveId" clId="{DBDDA546-37BD-49D5-BCC3-2B4E714C90B3}" dt="2021-06-10T10:57:52.319" v="282" actId="1076"/>
          <ac:picMkLst>
            <pc:docMk/>
            <pc:sldMk cId="349886183" sldId="272"/>
            <ac:picMk id="19" creationId="{EBCBD186-9944-40FF-A222-08192D2C1836}"/>
          </ac:picMkLst>
        </pc:picChg>
      </pc:sldChg>
      <pc:sldChg chg="delSp modSp new add del mod">
        <pc:chgData name="Kuan Cheng" userId="85f134d9dbb33a9b" providerId="LiveId" clId="{DBDDA546-37BD-49D5-BCC3-2B4E714C90B3}" dt="2021-06-10T11:02:19.088" v="350" actId="1076"/>
        <pc:sldMkLst>
          <pc:docMk/>
          <pc:sldMk cId="3206276587" sldId="273"/>
        </pc:sldMkLst>
        <pc:spChg chg="mod">
          <ac:chgData name="Kuan Cheng" userId="85f134d9dbb33a9b" providerId="LiveId" clId="{DBDDA546-37BD-49D5-BCC3-2B4E714C90B3}" dt="2021-06-10T10:58:05.947" v="286"/>
          <ac:spMkLst>
            <pc:docMk/>
            <pc:sldMk cId="3206276587" sldId="273"/>
            <ac:spMk id="2" creationId="{812F3DA8-E0DF-47FF-B50D-E19DF67CFCA3}"/>
          </ac:spMkLst>
        </pc:spChg>
        <pc:spChg chg="del">
          <ac:chgData name="Kuan Cheng" userId="85f134d9dbb33a9b" providerId="LiveId" clId="{DBDDA546-37BD-49D5-BCC3-2B4E714C90B3}" dt="2021-06-10T10:58:13.231" v="287" actId="478"/>
          <ac:spMkLst>
            <pc:docMk/>
            <pc:sldMk cId="3206276587" sldId="273"/>
            <ac:spMk id="3" creationId="{526987F8-B6BB-41A9-9723-314E1A31AFC0}"/>
          </ac:spMkLst>
        </pc:spChg>
        <pc:picChg chg="del mod">
          <ac:chgData name="Kuan Cheng" userId="85f134d9dbb33a9b" providerId="LiveId" clId="{DBDDA546-37BD-49D5-BCC3-2B4E714C90B3}" dt="2021-06-10T10:59:07.824" v="304" actId="478"/>
          <ac:picMkLst>
            <pc:docMk/>
            <pc:sldMk cId="3206276587" sldId="273"/>
            <ac:picMk id="5" creationId="{9217AF10-9858-4120-BF0F-0A1FDCE98180}"/>
          </ac:picMkLst>
        </pc:picChg>
        <pc:picChg chg="mod ord">
          <ac:chgData name="Kuan Cheng" userId="85f134d9dbb33a9b" providerId="LiveId" clId="{DBDDA546-37BD-49D5-BCC3-2B4E714C90B3}" dt="2021-06-10T10:59:07.823" v="303" actId="108"/>
          <ac:picMkLst>
            <pc:docMk/>
            <pc:sldMk cId="3206276587" sldId="273"/>
            <ac:picMk id="7" creationId="{2C4B79CB-DEEF-43B3-9A8E-4592BA635DD5}"/>
          </ac:picMkLst>
        </pc:picChg>
        <pc:picChg chg="del mod">
          <ac:chgData name="Kuan Cheng" userId="85f134d9dbb33a9b" providerId="LiveId" clId="{DBDDA546-37BD-49D5-BCC3-2B4E714C90B3}" dt="2021-06-10T11:01:26.155" v="320" actId="478"/>
          <ac:picMkLst>
            <pc:docMk/>
            <pc:sldMk cId="3206276587" sldId="273"/>
            <ac:picMk id="9" creationId="{0DC46ECF-B46F-4A79-923A-CA6211387462}"/>
          </ac:picMkLst>
        </pc:picChg>
        <pc:picChg chg="del mod ord">
          <ac:chgData name="Kuan Cheng" userId="85f134d9dbb33a9b" providerId="LiveId" clId="{DBDDA546-37BD-49D5-BCC3-2B4E714C90B3}" dt="2021-06-10T11:01:33.198" v="333" actId="478"/>
          <ac:picMkLst>
            <pc:docMk/>
            <pc:sldMk cId="3206276587" sldId="273"/>
            <ac:picMk id="11" creationId="{4921F8E8-0A06-4923-8E56-7D5B28E4D7C1}"/>
          </ac:picMkLst>
        </pc:picChg>
        <pc:picChg chg="mod ord">
          <ac:chgData name="Kuan Cheng" userId="85f134d9dbb33a9b" providerId="LiveId" clId="{DBDDA546-37BD-49D5-BCC3-2B4E714C90B3}" dt="2021-06-10T11:01:33.197" v="332" actId="108"/>
          <ac:picMkLst>
            <pc:docMk/>
            <pc:sldMk cId="3206276587" sldId="273"/>
            <ac:picMk id="13" creationId="{EB1AD603-C680-4F1F-AFF8-C0E0159CFA0B}"/>
          </ac:picMkLst>
        </pc:picChg>
        <pc:picChg chg="del mod">
          <ac:chgData name="Kuan Cheng" userId="85f134d9dbb33a9b" providerId="LiveId" clId="{DBDDA546-37BD-49D5-BCC3-2B4E714C90B3}" dt="2021-06-10T11:02:14.825" v="349" actId="478"/>
          <ac:picMkLst>
            <pc:docMk/>
            <pc:sldMk cId="3206276587" sldId="273"/>
            <ac:picMk id="15" creationId="{E24F90B1-0740-4EDF-8658-E7BA83DE56FF}"/>
          </ac:picMkLst>
        </pc:picChg>
        <pc:picChg chg="mod ord">
          <ac:chgData name="Kuan Cheng" userId="85f134d9dbb33a9b" providerId="LiveId" clId="{DBDDA546-37BD-49D5-BCC3-2B4E714C90B3}" dt="2021-06-10T11:02:19.088" v="350" actId="1076"/>
          <ac:picMkLst>
            <pc:docMk/>
            <pc:sldMk cId="3206276587" sldId="273"/>
            <ac:picMk id="17" creationId="{FD17C033-4E16-4F4D-8150-002AC3BF2254}"/>
          </ac:picMkLst>
        </pc:picChg>
      </pc:sldChg>
      <pc:sldChg chg="addSp delSp modSp new mod">
        <pc:chgData name="Kuan Cheng" userId="85f134d9dbb33a9b" providerId="LiveId" clId="{DBDDA546-37BD-49D5-BCC3-2B4E714C90B3}" dt="2021-06-10T11:03:24.972" v="378" actId="1076"/>
        <pc:sldMkLst>
          <pc:docMk/>
          <pc:sldMk cId="2418831038" sldId="274"/>
        </pc:sldMkLst>
        <pc:spChg chg="mod">
          <ac:chgData name="Kuan Cheng" userId="85f134d9dbb33a9b" providerId="LiveId" clId="{DBDDA546-37BD-49D5-BCC3-2B4E714C90B3}" dt="2021-06-10T11:02:35.761" v="352"/>
          <ac:spMkLst>
            <pc:docMk/>
            <pc:sldMk cId="2418831038" sldId="274"/>
            <ac:spMk id="2" creationId="{E9F7F3C1-52EA-4921-9DF5-235423D4F60D}"/>
          </ac:spMkLst>
        </pc:spChg>
        <pc:spChg chg="del">
          <ac:chgData name="Kuan Cheng" userId="85f134d9dbb33a9b" providerId="LiveId" clId="{DBDDA546-37BD-49D5-BCC3-2B4E714C90B3}" dt="2021-06-10T11:02:37.768" v="353" actId="478"/>
          <ac:spMkLst>
            <pc:docMk/>
            <pc:sldMk cId="2418831038" sldId="274"/>
            <ac:spMk id="3" creationId="{14AA2A7F-C543-459A-8A40-AB5C86C59B8E}"/>
          </ac:spMkLst>
        </pc:spChg>
        <pc:picChg chg="add mod">
          <ac:chgData name="Kuan Cheng" userId="85f134d9dbb33a9b" providerId="LiveId" clId="{DBDDA546-37BD-49D5-BCC3-2B4E714C90B3}" dt="2021-06-10T11:02:41.505" v="354"/>
          <ac:picMkLst>
            <pc:docMk/>
            <pc:sldMk cId="2418831038" sldId="274"/>
            <ac:picMk id="4" creationId="{3925E671-78EC-4CA9-A644-B586882B8A25}"/>
          </ac:picMkLst>
        </pc:picChg>
        <pc:picChg chg="add mod">
          <ac:chgData name="Kuan Cheng" userId="85f134d9dbb33a9b" providerId="LiveId" clId="{DBDDA546-37BD-49D5-BCC3-2B4E714C90B3}" dt="2021-06-10T11:02:41.505" v="354"/>
          <ac:picMkLst>
            <pc:docMk/>
            <pc:sldMk cId="2418831038" sldId="274"/>
            <ac:picMk id="5" creationId="{97480205-7C49-4680-BAA2-A7DC31C5A4CE}"/>
          </ac:picMkLst>
        </pc:picChg>
        <pc:picChg chg="mod">
          <ac:chgData name="Kuan Cheng" userId="85f134d9dbb33a9b" providerId="LiveId" clId="{DBDDA546-37BD-49D5-BCC3-2B4E714C90B3}" dt="2021-06-10T11:02:56.755" v="361" actId="1076"/>
          <ac:picMkLst>
            <pc:docMk/>
            <pc:sldMk cId="2418831038" sldId="274"/>
            <ac:picMk id="7" creationId="{3DFA0111-119D-4E1B-AD1E-8ACC93F47FB1}"/>
          </ac:picMkLst>
        </pc:picChg>
        <pc:picChg chg="del mod">
          <ac:chgData name="Kuan Cheng" userId="85f134d9dbb33a9b" providerId="LiveId" clId="{DBDDA546-37BD-49D5-BCC3-2B4E714C90B3}" dt="2021-06-10T11:03:21.678" v="377" actId="478"/>
          <ac:picMkLst>
            <pc:docMk/>
            <pc:sldMk cId="2418831038" sldId="274"/>
            <ac:picMk id="9" creationId="{E11CE203-6A14-41D0-AC55-834C8CB95E11}"/>
          </ac:picMkLst>
        </pc:picChg>
        <pc:picChg chg="mod ord">
          <ac:chgData name="Kuan Cheng" userId="85f134d9dbb33a9b" providerId="LiveId" clId="{DBDDA546-37BD-49D5-BCC3-2B4E714C90B3}" dt="2021-06-10T11:03:24.972" v="378" actId="1076"/>
          <ac:picMkLst>
            <pc:docMk/>
            <pc:sldMk cId="2418831038" sldId="274"/>
            <ac:picMk id="11" creationId="{79618F50-DFBB-40DF-8674-219497105086}"/>
          </ac:picMkLst>
        </pc:picChg>
      </pc:sldChg>
      <pc:sldChg chg="delSp modSp new mod">
        <pc:chgData name="Kuan Cheng" userId="85f134d9dbb33a9b" providerId="LiveId" clId="{DBDDA546-37BD-49D5-BCC3-2B4E714C90B3}" dt="2021-06-10T14:02:00.610" v="1164" actId="478"/>
        <pc:sldMkLst>
          <pc:docMk/>
          <pc:sldMk cId="218644397" sldId="275"/>
        </pc:sldMkLst>
        <pc:spChg chg="mod">
          <ac:chgData name="Kuan Cheng" userId="85f134d9dbb33a9b" providerId="LiveId" clId="{DBDDA546-37BD-49D5-BCC3-2B4E714C90B3}" dt="2021-06-10T11:03:40.633" v="380"/>
          <ac:spMkLst>
            <pc:docMk/>
            <pc:sldMk cId="218644397" sldId="275"/>
            <ac:spMk id="2" creationId="{F952A5E3-F012-40BB-BA16-9689F223DEF9}"/>
          </ac:spMkLst>
        </pc:spChg>
        <pc:spChg chg="del">
          <ac:chgData name="Kuan Cheng" userId="85f134d9dbb33a9b" providerId="LiveId" clId="{DBDDA546-37BD-49D5-BCC3-2B4E714C90B3}" dt="2021-06-10T11:03:49.045" v="381" actId="478"/>
          <ac:spMkLst>
            <pc:docMk/>
            <pc:sldMk cId="218644397" sldId="275"/>
            <ac:spMk id="3" creationId="{FCAB8428-4F8D-4809-8400-D45B456461BC}"/>
          </ac:spMkLst>
        </pc:spChg>
        <pc:picChg chg="mod ord">
          <ac:chgData name="Kuan Cheng" userId="85f134d9dbb33a9b" providerId="LiveId" clId="{DBDDA546-37BD-49D5-BCC3-2B4E714C90B3}" dt="2021-06-10T14:02:00.609" v="1163" actId="108"/>
          <ac:picMkLst>
            <pc:docMk/>
            <pc:sldMk cId="218644397" sldId="275"/>
            <ac:picMk id="4" creationId="{EFD1F1B2-9850-48E1-A048-5EC000CBBFE2}"/>
          </ac:picMkLst>
        </pc:picChg>
        <pc:picChg chg="del mod">
          <ac:chgData name="Kuan Cheng" userId="85f134d9dbb33a9b" providerId="LiveId" clId="{DBDDA546-37BD-49D5-BCC3-2B4E714C90B3}" dt="2021-06-10T11:04:02.085" v="397" actId="478"/>
          <ac:picMkLst>
            <pc:docMk/>
            <pc:sldMk cId="218644397" sldId="275"/>
            <ac:picMk id="5" creationId="{E8EFB7E0-F7F9-41A0-8FA7-6E6420A6A41E}"/>
          </ac:picMkLst>
        </pc:picChg>
        <pc:picChg chg="del mod ord">
          <ac:chgData name="Kuan Cheng" userId="85f134d9dbb33a9b" providerId="LiveId" clId="{DBDDA546-37BD-49D5-BCC3-2B4E714C90B3}" dt="2021-06-10T14:02:00.610" v="1164" actId="478"/>
          <ac:picMkLst>
            <pc:docMk/>
            <pc:sldMk cId="218644397" sldId="275"/>
            <ac:picMk id="7" creationId="{102987E9-E1B5-499A-9354-912CBA90E200}"/>
          </ac:picMkLst>
        </pc:picChg>
        <pc:picChg chg="mod">
          <ac:chgData name="Kuan Cheng" userId="85f134d9dbb33a9b" providerId="LiveId" clId="{DBDDA546-37BD-49D5-BCC3-2B4E714C90B3}" dt="2021-06-10T11:04:49.802" v="426" actId="1076"/>
          <ac:picMkLst>
            <pc:docMk/>
            <pc:sldMk cId="218644397" sldId="275"/>
            <ac:picMk id="9" creationId="{923EC39D-C23C-4209-BBD9-2E34A9DEB656}"/>
          </ac:picMkLst>
        </pc:picChg>
        <pc:picChg chg="del mod">
          <ac:chgData name="Kuan Cheng" userId="85f134d9dbb33a9b" providerId="LiveId" clId="{DBDDA546-37BD-49D5-BCC3-2B4E714C90B3}" dt="2021-06-10T11:04:42.952" v="423" actId="478"/>
          <ac:picMkLst>
            <pc:docMk/>
            <pc:sldMk cId="218644397" sldId="275"/>
            <ac:picMk id="11" creationId="{7542667C-B2F4-4C92-8F1D-4EEF62DD6C18}"/>
          </ac:picMkLst>
        </pc:picChg>
        <pc:picChg chg="mod ord">
          <ac:chgData name="Kuan Cheng" userId="85f134d9dbb33a9b" providerId="LiveId" clId="{DBDDA546-37BD-49D5-BCC3-2B4E714C90B3}" dt="2021-06-10T11:04:52.975" v="427" actId="1076"/>
          <ac:picMkLst>
            <pc:docMk/>
            <pc:sldMk cId="218644397" sldId="275"/>
            <ac:picMk id="13" creationId="{0C8FCB38-8150-4171-AA8C-84D486414885}"/>
          </ac:picMkLst>
        </pc:picChg>
        <pc:picChg chg="del mod">
          <ac:chgData name="Kuan Cheng" userId="85f134d9dbb33a9b" providerId="LiveId" clId="{DBDDA546-37BD-49D5-BCC3-2B4E714C90B3}" dt="2021-06-10T11:05:33.364" v="443" actId="478"/>
          <ac:picMkLst>
            <pc:docMk/>
            <pc:sldMk cId="218644397" sldId="275"/>
            <ac:picMk id="15" creationId="{CBF7F3D8-4D2B-415E-9653-80B99DFAED7B}"/>
          </ac:picMkLst>
        </pc:picChg>
        <pc:picChg chg="mod ord">
          <ac:chgData name="Kuan Cheng" userId="85f134d9dbb33a9b" providerId="LiveId" clId="{DBDDA546-37BD-49D5-BCC3-2B4E714C90B3}" dt="2021-06-10T11:05:37.002" v="444" actId="1076"/>
          <ac:picMkLst>
            <pc:docMk/>
            <pc:sldMk cId="218644397" sldId="275"/>
            <ac:picMk id="17" creationId="{678871E5-E100-4E74-9965-1B1EABCD003D}"/>
          </ac:picMkLst>
        </pc:picChg>
      </pc:sldChg>
      <pc:sldChg chg="delSp modSp new mod">
        <pc:chgData name="Kuan Cheng" userId="85f134d9dbb33a9b" providerId="LiveId" clId="{DBDDA546-37BD-49D5-BCC3-2B4E714C90B3}" dt="2021-06-10T11:08:55.762" v="500" actId="1076"/>
        <pc:sldMkLst>
          <pc:docMk/>
          <pc:sldMk cId="1515517099" sldId="276"/>
        </pc:sldMkLst>
        <pc:spChg chg="mod">
          <ac:chgData name="Kuan Cheng" userId="85f134d9dbb33a9b" providerId="LiveId" clId="{DBDDA546-37BD-49D5-BCC3-2B4E714C90B3}" dt="2021-06-10T11:06:19.714" v="446"/>
          <ac:spMkLst>
            <pc:docMk/>
            <pc:sldMk cId="1515517099" sldId="276"/>
            <ac:spMk id="2" creationId="{415A9D73-B689-4C5F-9A1D-8A8A2FB2BDE8}"/>
          </ac:spMkLst>
        </pc:spChg>
        <pc:spChg chg="del">
          <ac:chgData name="Kuan Cheng" userId="85f134d9dbb33a9b" providerId="LiveId" clId="{DBDDA546-37BD-49D5-BCC3-2B4E714C90B3}" dt="2021-06-10T11:06:30.707" v="447" actId="478"/>
          <ac:spMkLst>
            <pc:docMk/>
            <pc:sldMk cId="1515517099" sldId="276"/>
            <ac:spMk id="3" creationId="{780514B1-4F5C-49B4-AD71-DC608FB07335}"/>
          </ac:spMkLst>
        </pc:spChg>
        <pc:picChg chg="del mod">
          <ac:chgData name="Kuan Cheng" userId="85f134d9dbb33a9b" providerId="LiveId" clId="{DBDDA546-37BD-49D5-BCC3-2B4E714C90B3}" dt="2021-06-10T11:07:09.008" v="463" actId="478"/>
          <ac:picMkLst>
            <pc:docMk/>
            <pc:sldMk cId="1515517099" sldId="276"/>
            <ac:picMk id="5" creationId="{816AE7A1-4974-4C52-A555-138BE74BCA6B}"/>
          </ac:picMkLst>
        </pc:picChg>
        <pc:picChg chg="mod ord">
          <ac:chgData name="Kuan Cheng" userId="85f134d9dbb33a9b" providerId="LiveId" clId="{DBDDA546-37BD-49D5-BCC3-2B4E714C90B3}" dt="2021-06-10T11:08:44.831" v="488" actId="1076"/>
          <ac:picMkLst>
            <pc:docMk/>
            <pc:sldMk cId="1515517099" sldId="276"/>
            <ac:picMk id="7" creationId="{EA74A503-49B0-40CC-B78C-806386B400E3}"/>
          </ac:picMkLst>
        </pc:picChg>
        <pc:picChg chg="mod">
          <ac:chgData name="Kuan Cheng" userId="85f134d9dbb33a9b" providerId="LiveId" clId="{DBDDA546-37BD-49D5-BCC3-2B4E714C90B3}" dt="2021-06-10T11:07:54.806" v="473" actId="1076"/>
          <ac:picMkLst>
            <pc:docMk/>
            <pc:sldMk cId="1515517099" sldId="276"/>
            <ac:picMk id="9" creationId="{672B3591-8C3D-43BD-912D-CAFDA5E0EBAB}"/>
          </ac:picMkLst>
        </pc:picChg>
        <pc:picChg chg="mod">
          <ac:chgData name="Kuan Cheng" userId="85f134d9dbb33a9b" providerId="LiveId" clId="{DBDDA546-37BD-49D5-BCC3-2B4E714C90B3}" dt="2021-06-10T11:08:18.281" v="480" actId="1076"/>
          <ac:picMkLst>
            <pc:docMk/>
            <pc:sldMk cId="1515517099" sldId="276"/>
            <ac:picMk id="11" creationId="{FBD820C5-1E70-4122-A9D4-58CF93CA805C}"/>
          </ac:picMkLst>
        </pc:picChg>
        <pc:picChg chg="del mod">
          <ac:chgData name="Kuan Cheng" userId="85f134d9dbb33a9b" providerId="LiveId" clId="{DBDDA546-37BD-49D5-BCC3-2B4E714C90B3}" dt="2021-06-10T11:08:52.876" v="499" actId="478"/>
          <ac:picMkLst>
            <pc:docMk/>
            <pc:sldMk cId="1515517099" sldId="276"/>
            <ac:picMk id="13" creationId="{63D7F49D-70AA-4772-8414-42751DAB193F}"/>
          </ac:picMkLst>
        </pc:picChg>
        <pc:picChg chg="mod ord">
          <ac:chgData name="Kuan Cheng" userId="85f134d9dbb33a9b" providerId="LiveId" clId="{DBDDA546-37BD-49D5-BCC3-2B4E714C90B3}" dt="2021-06-10T11:08:55.762" v="500" actId="1076"/>
          <ac:picMkLst>
            <pc:docMk/>
            <pc:sldMk cId="1515517099" sldId="276"/>
            <ac:picMk id="15" creationId="{809D8E00-C5DB-4F60-8DC4-723BE955C633}"/>
          </ac:picMkLst>
        </pc:picChg>
      </pc:sldChg>
      <pc:sldChg chg="addSp delSp modSp new mod">
        <pc:chgData name="Kuan Cheng" userId="85f134d9dbb33a9b" providerId="LiveId" clId="{DBDDA546-37BD-49D5-BCC3-2B4E714C90B3}" dt="2021-06-10T11:09:23.599" v="519" actId="20577"/>
        <pc:sldMkLst>
          <pc:docMk/>
          <pc:sldMk cId="1349329647" sldId="277"/>
        </pc:sldMkLst>
        <pc:spChg chg="mod">
          <ac:chgData name="Kuan Cheng" userId="85f134d9dbb33a9b" providerId="LiveId" clId="{DBDDA546-37BD-49D5-BCC3-2B4E714C90B3}" dt="2021-06-10T11:09:05.917" v="502"/>
          <ac:spMkLst>
            <pc:docMk/>
            <pc:sldMk cId="1349329647" sldId="277"/>
            <ac:spMk id="2" creationId="{6FE0DE82-C56D-4173-8801-6E97BE5B238E}"/>
          </ac:spMkLst>
        </pc:spChg>
        <pc:spChg chg="add del mod">
          <ac:chgData name="Kuan Cheng" userId="85f134d9dbb33a9b" providerId="LiveId" clId="{DBDDA546-37BD-49D5-BCC3-2B4E714C90B3}" dt="2021-06-10T11:09:23.599" v="519" actId="20577"/>
          <ac:spMkLst>
            <pc:docMk/>
            <pc:sldMk cId="1349329647" sldId="277"/>
            <ac:spMk id="3" creationId="{B777F477-6C71-4247-9ECF-42A535F82FB6}"/>
          </ac:spMkLst>
        </pc:spChg>
      </pc:sldChg>
      <pc:sldChg chg="modSp new mod">
        <pc:chgData name="Kuan Cheng" userId="85f134d9dbb33a9b" providerId="LiveId" clId="{DBDDA546-37BD-49D5-BCC3-2B4E714C90B3}" dt="2021-06-10T11:09:51.622" v="538" actId="20577"/>
        <pc:sldMkLst>
          <pc:docMk/>
          <pc:sldMk cId="151551973" sldId="278"/>
        </pc:sldMkLst>
        <pc:spChg chg="mod">
          <ac:chgData name="Kuan Cheng" userId="85f134d9dbb33a9b" providerId="LiveId" clId="{DBDDA546-37BD-49D5-BCC3-2B4E714C90B3}" dt="2021-06-10T11:09:35.575" v="521"/>
          <ac:spMkLst>
            <pc:docMk/>
            <pc:sldMk cId="151551973" sldId="278"/>
            <ac:spMk id="2" creationId="{63D070AF-BB95-4550-9652-29F53343D28E}"/>
          </ac:spMkLst>
        </pc:spChg>
        <pc:spChg chg="mod">
          <ac:chgData name="Kuan Cheng" userId="85f134d9dbb33a9b" providerId="LiveId" clId="{DBDDA546-37BD-49D5-BCC3-2B4E714C90B3}" dt="2021-06-10T11:09:51.622" v="538" actId="20577"/>
          <ac:spMkLst>
            <pc:docMk/>
            <pc:sldMk cId="151551973" sldId="278"/>
            <ac:spMk id="3" creationId="{E672EE45-E500-4284-9308-1F56162AF8E1}"/>
          </ac:spMkLst>
        </pc:spChg>
      </pc:sldChg>
      <pc:sldChg chg="delSp modSp new mod">
        <pc:chgData name="Kuan Cheng" userId="85f134d9dbb33a9b" providerId="LiveId" clId="{DBDDA546-37BD-49D5-BCC3-2B4E714C90B3}" dt="2021-06-10T11:11:50.644" v="593" actId="1076"/>
        <pc:sldMkLst>
          <pc:docMk/>
          <pc:sldMk cId="754684171" sldId="279"/>
        </pc:sldMkLst>
        <pc:spChg chg="mod">
          <ac:chgData name="Kuan Cheng" userId="85f134d9dbb33a9b" providerId="LiveId" clId="{DBDDA546-37BD-49D5-BCC3-2B4E714C90B3}" dt="2021-06-10T11:09:59.271" v="540"/>
          <ac:spMkLst>
            <pc:docMk/>
            <pc:sldMk cId="754684171" sldId="279"/>
            <ac:spMk id="2" creationId="{D92CAB34-9FFE-486F-ABC3-0C217D7FF367}"/>
          </ac:spMkLst>
        </pc:spChg>
        <pc:spChg chg="del">
          <ac:chgData name="Kuan Cheng" userId="85f134d9dbb33a9b" providerId="LiveId" clId="{DBDDA546-37BD-49D5-BCC3-2B4E714C90B3}" dt="2021-06-10T11:10:09.104" v="541" actId="478"/>
          <ac:spMkLst>
            <pc:docMk/>
            <pc:sldMk cId="754684171" sldId="279"/>
            <ac:spMk id="3" creationId="{19BBD802-A566-43DA-91DF-1AAE4A01DD81}"/>
          </ac:spMkLst>
        </pc:spChg>
        <pc:picChg chg="del mod">
          <ac:chgData name="Kuan Cheng" userId="85f134d9dbb33a9b" providerId="LiveId" clId="{DBDDA546-37BD-49D5-BCC3-2B4E714C90B3}" dt="2021-06-10T11:10:24.891" v="557" actId="478"/>
          <ac:picMkLst>
            <pc:docMk/>
            <pc:sldMk cId="754684171" sldId="279"/>
            <ac:picMk id="5" creationId="{819E2688-29AD-49AB-B80F-B9A08F1C74A7}"/>
          </ac:picMkLst>
        </pc:picChg>
        <pc:picChg chg="mod ord">
          <ac:chgData name="Kuan Cheng" userId="85f134d9dbb33a9b" providerId="LiveId" clId="{DBDDA546-37BD-49D5-BCC3-2B4E714C90B3}" dt="2021-06-10T11:11:50.644" v="593" actId="1076"/>
          <ac:picMkLst>
            <pc:docMk/>
            <pc:sldMk cId="754684171" sldId="279"/>
            <ac:picMk id="7" creationId="{3BF05F23-6619-4FB1-ABF9-2B2949DAA2C1}"/>
          </ac:picMkLst>
        </pc:picChg>
        <pc:picChg chg="del mod">
          <ac:chgData name="Kuan Cheng" userId="85f134d9dbb33a9b" providerId="LiveId" clId="{DBDDA546-37BD-49D5-BCC3-2B4E714C90B3}" dt="2021-06-10T11:10:44.635" v="575" actId="478"/>
          <ac:picMkLst>
            <pc:docMk/>
            <pc:sldMk cId="754684171" sldId="279"/>
            <ac:picMk id="9" creationId="{D3B384D7-1221-47C7-8DE9-A4F25B621B16}"/>
          </ac:picMkLst>
        </pc:picChg>
        <pc:picChg chg="mod ord">
          <ac:chgData name="Kuan Cheng" userId="85f134d9dbb33a9b" providerId="LiveId" clId="{DBDDA546-37BD-49D5-BCC3-2B4E714C90B3}" dt="2021-06-10T11:11:50.644" v="593" actId="1076"/>
          <ac:picMkLst>
            <pc:docMk/>
            <pc:sldMk cId="754684171" sldId="279"/>
            <ac:picMk id="11" creationId="{D1CB13FE-3063-499A-AF1F-F2C86BDFC699}"/>
          </ac:picMkLst>
        </pc:picChg>
        <pc:picChg chg="mod">
          <ac:chgData name="Kuan Cheng" userId="85f134d9dbb33a9b" providerId="LiveId" clId="{DBDDA546-37BD-49D5-BCC3-2B4E714C90B3}" dt="2021-06-10T11:11:50.644" v="593" actId="1076"/>
          <ac:picMkLst>
            <pc:docMk/>
            <pc:sldMk cId="754684171" sldId="279"/>
            <ac:picMk id="13" creationId="{B18AADFA-FCCC-4FC4-B112-4A4F8CCA0DC8}"/>
          </ac:picMkLst>
        </pc:picChg>
        <pc:picChg chg="mod">
          <ac:chgData name="Kuan Cheng" userId="85f134d9dbb33a9b" providerId="LiveId" clId="{DBDDA546-37BD-49D5-BCC3-2B4E714C90B3}" dt="2021-06-10T11:11:50.644" v="593" actId="1076"/>
          <ac:picMkLst>
            <pc:docMk/>
            <pc:sldMk cId="754684171" sldId="279"/>
            <ac:picMk id="15" creationId="{9FE8C5AA-B943-455F-AE1E-52D6AB2241E4}"/>
          </ac:picMkLst>
        </pc:picChg>
      </pc:sldChg>
      <pc:sldChg chg="addSp delSp modSp new mod">
        <pc:chgData name="Kuan Cheng" userId="85f134d9dbb33a9b" providerId="LiveId" clId="{DBDDA546-37BD-49D5-BCC3-2B4E714C90B3}" dt="2021-06-10T14:16:55.095" v="1195" actId="478"/>
        <pc:sldMkLst>
          <pc:docMk/>
          <pc:sldMk cId="34496129" sldId="280"/>
        </pc:sldMkLst>
        <pc:spChg chg="mod">
          <ac:chgData name="Kuan Cheng" userId="85f134d9dbb33a9b" providerId="LiveId" clId="{DBDDA546-37BD-49D5-BCC3-2B4E714C90B3}" dt="2021-06-10T11:12:12.849" v="613" actId="20577"/>
          <ac:spMkLst>
            <pc:docMk/>
            <pc:sldMk cId="34496129" sldId="280"/>
            <ac:spMk id="2" creationId="{ACBC5D33-D1F3-4261-859E-53079EDEF212}"/>
          </ac:spMkLst>
        </pc:spChg>
        <pc:spChg chg="del">
          <ac:chgData name="Kuan Cheng" userId="85f134d9dbb33a9b" providerId="LiveId" clId="{DBDDA546-37BD-49D5-BCC3-2B4E714C90B3}" dt="2021-06-10T11:12:15.795" v="614" actId="478"/>
          <ac:spMkLst>
            <pc:docMk/>
            <pc:sldMk cId="34496129" sldId="280"/>
            <ac:spMk id="3" creationId="{4D77E0B4-EE47-4AC6-A40D-5EBE242C500B}"/>
          </ac:spMkLst>
        </pc:spChg>
        <pc:picChg chg="add del mod">
          <ac:chgData name="Kuan Cheng" userId="85f134d9dbb33a9b" providerId="LiveId" clId="{DBDDA546-37BD-49D5-BCC3-2B4E714C90B3}" dt="2021-06-10T11:15:51.570" v="626" actId="478"/>
          <ac:picMkLst>
            <pc:docMk/>
            <pc:sldMk cId="34496129" sldId="280"/>
            <ac:picMk id="4" creationId="{98968798-0425-47A4-AAEA-79F6FAA3CCCD}"/>
          </ac:picMkLst>
        </pc:picChg>
        <pc:picChg chg="mod ord">
          <ac:chgData name="Kuan Cheng" userId="85f134d9dbb33a9b" providerId="LiveId" clId="{DBDDA546-37BD-49D5-BCC3-2B4E714C90B3}" dt="2021-06-10T14:16:09.055" v="1179" actId="108"/>
          <ac:picMkLst>
            <pc:docMk/>
            <pc:sldMk cId="34496129" sldId="280"/>
            <ac:picMk id="4" creationId="{CD1624EB-4840-42B9-8AA9-7C9E3EDB3577}"/>
          </ac:picMkLst>
        </pc:picChg>
        <pc:picChg chg="add del mod">
          <ac:chgData name="Kuan Cheng" userId="85f134d9dbb33a9b" providerId="LiveId" clId="{DBDDA546-37BD-49D5-BCC3-2B4E714C90B3}" dt="2021-06-10T11:16:01.938" v="640" actId="478"/>
          <ac:picMkLst>
            <pc:docMk/>
            <pc:sldMk cId="34496129" sldId="280"/>
            <ac:picMk id="5" creationId="{2886251D-0530-40C6-8E55-32668155BEEF}"/>
          </ac:picMkLst>
        </pc:picChg>
        <pc:picChg chg="mod ord">
          <ac:chgData name="Kuan Cheng" userId="85f134d9dbb33a9b" providerId="LiveId" clId="{DBDDA546-37BD-49D5-BCC3-2B4E714C90B3}" dt="2021-06-10T14:16:55.095" v="1194" actId="108"/>
          <ac:picMkLst>
            <pc:docMk/>
            <pc:sldMk cId="34496129" sldId="280"/>
            <ac:picMk id="6" creationId="{C390472E-AAF2-4931-8008-B6D103327853}"/>
          </ac:picMkLst>
        </pc:picChg>
        <pc:picChg chg="mod ord">
          <ac:chgData name="Kuan Cheng" userId="85f134d9dbb33a9b" providerId="LiveId" clId="{DBDDA546-37BD-49D5-BCC3-2B4E714C90B3}" dt="2021-06-10T11:15:51.569" v="625" actId="108"/>
          <ac:picMkLst>
            <pc:docMk/>
            <pc:sldMk cId="34496129" sldId="280"/>
            <ac:picMk id="7" creationId="{A3FD3D4A-A459-4F3B-B6D8-71A831D821E8}"/>
          </ac:picMkLst>
        </pc:picChg>
        <pc:picChg chg="del mod ord">
          <ac:chgData name="Kuan Cheng" userId="85f134d9dbb33a9b" providerId="LiveId" clId="{DBDDA546-37BD-49D5-BCC3-2B4E714C90B3}" dt="2021-06-10T11:16:40.468" v="660" actId="478"/>
          <ac:picMkLst>
            <pc:docMk/>
            <pc:sldMk cId="34496129" sldId="280"/>
            <ac:picMk id="9" creationId="{AE2E834D-71FF-4B1B-B7CF-D3CF0742E7CC}"/>
          </ac:picMkLst>
        </pc:picChg>
        <pc:picChg chg="del mod">
          <ac:chgData name="Kuan Cheng" userId="85f134d9dbb33a9b" providerId="LiveId" clId="{DBDDA546-37BD-49D5-BCC3-2B4E714C90B3}" dt="2021-06-10T11:16:51.590" v="672" actId="478"/>
          <ac:picMkLst>
            <pc:docMk/>
            <pc:sldMk cId="34496129" sldId="280"/>
            <ac:picMk id="11" creationId="{54492910-8549-42DF-AF70-F7F69ABFC107}"/>
          </ac:picMkLst>
        </pc:picChg>
        <pc:picChg chg="del mod ord">
          <ac:chgData name="Kuan Cheng" userId="85f134d9dbb33a9b" providerId="LiveId" clId="{DBDDA546-37BD-49D5-BCC3-2B4E714C90B3}" dt="2021-06-10T11:17:01.565" v="685" actId="478"/>
          <ac:picMkLst>
            <pc:docMk/>
            <pc:sldMk cId="34496129" sldId="280"/>
            <ac:picMk id="13" creationId="{20AF0939-C936-4B22-BAFE-3926F1A2CD93}"/>
          </ac:picMkLst>
        </pc:picChg>
        <pc:picChg chg="del mod ord">
          <ac:chgData name="Kuan Cheng" userId="85f134d9dbb33a9b" providerId="LiveId" clId="{DBDDA546-37BD-49D5-BCC3-2B4E714C90B3}" dt="2021-06-10T11:17:09.856" v="697" actId="478"/>
          <ac:picMkLst>
            <pc:docMk/>
            <pc:sldMk cId="34496129" sldId="280"/>
            <ac:picMk id="15" creationId="{F28E2209-BC2E-4013-A750-37ED091B57B3}"/>
          </ac:picMkLst>
        </pc:picChg>
        <pc:picChg chg="del mod ord">
          <ac:chgData name="Kuan Cheng" userId="85f134d9dbb33a9b" providerId="LiveId" clId="{DBDDA546-37BD-49D5-BCC3-2B4E714C90B3}" dt="2021-06-10T14:16:09.056" v="1180" actId="478"/>
          <ac:picMkLst>
            <pc:docMk/>
            <pc:sldMk cId="34496129" sldId="280"/>
            <ac:picMk id="17" creationId="{86CF299C-B753-43F8-9D2D-F5FD9F92D12E}"/>
          </ac:picMkLst>
        </pc:picChg>
        <pc:picChg chg="del mod ord">
          <ac:chgData name="Kuan Cheng" userId="85f134d9dbb33a9b" providerId="LiveId" clId="{DBDDA546-37BD-49D5-BCC3-2B4E714C90B3}" dt="2021-06-10T14:16:55.095" v="1195" actId="478"/>
          <ac:picMkLst>
            <pc:docMk/>
            <pc:sldMk cId="34496129" sldId="280"/>
            <ac:picMk id="19" creationId="{B24C51E4-B0CD-4B04-A158-B9947BEF1BF1}"/>
          </ac:picMkLst>
        </pc:picChg>
        <pc:picChg chg="del mod">
          <ac:chgData name="Kuan Cheng" userId="85f134d9dbb33a9b" providerId="LiveId" clId="{DBDDA546-37BD-49D5-BCC3-2B4E714C90B3}" dt="2021-06-10T11:18:50.002" v="734" actId="478"/>
          <ac:picMkLst>
            <pc:docMk/>
            <pc:sldMk cId="34496129" sldId="280"/>
            <ac:picMk id="21" creationId="{E66466C5-584E-45A6-AC5A-48FC952FFD01}"/>
          </ac:picMkLst>
        </pc:picChg>
        <pc:picChg chg="del mod">
          <ac:chgData name="Kuan Cheng" userId="85f134d9dbb33a9b" providerId="LiveId" clId="{DBDDA546-37BD-49D5-BCC3-2B4E714C90B3}" dt="2021-06-10T11:18:12.175" v="720" actId="478"/>
          <ac:picMkLst>
            <pc:docMk/>
            <pc:sldMk cId="34496129" sldId="280"/>
            <ac:picMk id="23" creationId="{CF9F6A60-474E-495A-B4C9-051B67B03B33}"/>
          </ac:picMkLst>
        </pc:picChg>
        <pc:picChg chg="del mod ord">
          <ac:chgData name="Kuan Cheng" userId="85f134d9dbb33a9b" providerId="LiveId" clId="{DBDDA546-37BD-49D5-BCC3-2B4E714C90B3}" dt="2021-06-10T11:18:55.335" v="746" actId="478"/>
          <ac:picMkLst>
            <pc:docMk/>
            <pc:sldMk cId="34496129" sldId="280"/>
            <ac:picMk id="25" creationId="{36A43804-7F3C-4E21-8BA0-812713A23008}"/>
          </ac:picMkLst>
        </pc:picChg>
        <pc:picChg chg="mod ord">
          <ac:chgData name="Kuan Cheng" userId="85f134d9dbb33a9b" providerId="LiveId" clId="{DBDDA546-37BD-49D5-BCC3-2B4E714C90B3}" dt="2021-06-10T11:18:50.001" v="733" actId="108"/>
          <ac:picMkLst>
            <pc:docMk/>
            <pc:sldMk cId="34496129" sldId="280"/>
            <ac:picMk id="27" creationId="{89BA8AAE-ACDA-4C1E-92F7-3A71FA4554CA}"/>
          </ac:picMkLst>
        </pc:picChg>
        <pc:picChg chg="mod ord">
          <ac:chgData name="Kuan Cheng" userId="85f134d9dbb33a9b" providerId="LiveId" clId="{DBDDA546-37BD-49D5-BCC3-2B4E714C90B3}" dt="2021-06-10T11:18:55.334" v="745" actId="108"/>
          <ac:picMkLst>
            <pc:docMk/>
            <pc:sldMk cId="34496129" sldId="280"/>
            <ac:picMk id="29" creationId="{41540D13-C4E7-4142-A844-7339E4A605BD}"/>
          </ac:picMkLst>
        </pc:picChg>
        <pc:picChg chg="mod">
          <ac:chgData name="Kuan Cheng" userId="85f134d9dbb33a9b" providerId="LiveId" clId="{DBDDA546-37BD-49D5-BCC3-2B4E714C90B3}" dt="2021-06-10T11:19:33.572" v="753" actId="1076"/>
          <ac:picMkLst>
            <pc:docMk/>
            <pc:sldMk cId="34496129" sldId="280"/>
            <ac:picMk id="31" creationId="{51D22DD5-ACA9-4DCD-88BC-1365B5431596}"/>
          </ac:picMkLst>
        </pc:picChg>
      </pc:sldChg>
      <pc:sldChg chg="addSp delSp modSp new mod">
        <pc:chgData name="Kuan Cheng" userId="85f134d9dbb33a9b" providerId="LiveId" clId="{DBDDA546-37BD-49D5-BCC3-2B4E714C90B3}" dt="2021-06-11T04:16:45.665" v="1527" actId="478"/>
        <pc:sldMkLst>
          <pc:docMk/>
          <pc:sldMk cId="3052323571" sldId="281"/>
        </pc:sldMkLst>
        <pc:spChg chg="mod">
          <ac:chgData name="Kuan Cheng" userId="85f134d9dbb33a9b" providerId="LiveId" clId="{DBDDA546-37BD-49D5-BCC3-2B4E714C90B3}" dt="2021-06-10T12:57:01.293" v="755"/>
          <ac:spMkLst>
            <pc:docMk/>
            <pc:sldMk cId="3052323571" sldId="281"/>
            <ac:spMk id="2" creationId="{7A2390B6-0322-4163-B9E4-38D61373BD80}"/>
          </ac:spMkLst>
        </pc:spChg>
        <pc:spChg chg="del">
          <ac:chgData name="Kuan Cheng" userId="85f134d9dbb33a9b" providerId="LiveId" clId="{DBDDA546-37BD-49D5-BCC3-2B4E714C90B3}" dt="2021-06-10T12:59:34.988" v="796" actId="478"/>
          <ac:spMkLst>
            <pc:docMk/>
            <pc:sldMk cId="3052323571" sldId="281"/>
            <ac:spMk id="3" creationId="{9212F41B-5489-4708-9EDF-CCBC66ACFEE6}"/>
          </ac:spMkLst>
        </pc:spChg>
        <pc:picChg chg="add mod">
          <ac:chgData name="Kuan Cheng" userId="85f134d9dbb33a9b" providerId="LiveId" clId="{DBDDA546-37BD-49D5-BCC3-2B4E714C90B3}" dt="2021-06-10T12:59:39.514" v="798" actId="1076"/>
          <ac:picMkLst>
            <pc:docMk/>
            <pc:sldMk cId="3052323571" sldId="281"/>
            <ac:picMk id="4" creationId="{6D53101C-1E8C-4BB2-98FF-25AE9D767EB5}"/>
          </ac:picMkLst>
        </pc:picChg>
        <pc:picChg chg="add mod">
          <ac:chgData name="Kuan Cheng" userId="85f134d9dbb33a9b" providerId="LiveId" clId="{DBDDA546-37BD-49D5-BCC3-2B4E714C90B3}" dt="2021-06-10T12:59:49.551" v="800" actId="1076"/>
          <ac:picMkLst>
            <pc:docMk/>
            <pc:sldMk cId="3052323571" sldId="281"/>
            <ac:picMk id="5" creationId="{3F39EF03-7CE9-4678-ADB3-BC99C3AB3C87}"/>
          </ac:picMkLst>
        </pc:picChg>
        <pc:picChg chg="mod ord">
          <ac:chgData name="Kuan Cheng" userId="85f134d9dbb33a9b" providerId="LiveId" clId="{DBDDA546-37BD-49D5-BCC3-2B4E714C90B3}" dt="2021-06-11T04:16:45.664" v="1526" actId="108"/>
          <ac:picMkLst>
            <pc:docMk/>
            <pc:sldMk cId="3052323571" sldId="281"/>
            <ac:picMk id="6" creationId="{43FE7F84-E9F8-4161-832E-30F7FF55A95C}"/>
          </ac:picMkLst>
        </pc:picChg>
        <pc:picChg chg="del mod">
          <ac:chgData name="Kuan Cheng" userId="85f134d9dbb33a9b" providerId="LiveId" clId="{DBDDA546-37BD-49D5-BCC3-2B4E714C90B3}" dt="2021-06-10T13:01:00.889" v="816" actId="478"/>
          <ac:picMkLst>
            <pc:docMk/>
            <pc:sldMk cId="3052323571" sldId="281"/>
            <ac:picMk id="7" creationId="{044E9BBB-92AF-4FFD-B70C-CA2B778FA424}"/>
          </ac:picMkLst>
        </pc:picChg>
        <pc:picChg chg="mod ord">
          <ac:chgData name="Kuan Cheng" userId="85f134d9dbb33a9b" providerId="LiveId" clId="{DBDDA546-37BD-49D5-BCC3-2B4E714C90B3}" dt="2021-06-10T13:01:05.720" v="817" actId="1076"/>
          <ac:picMkLst>
            <pc:docMk/>
            <pc:sldMk cId="3052323571" sldId="281"/>
            <ac:picMk id="9" creationId="{884471A5-3DBD-49C4-80D8-65437DFDB180}"/>
          </ac:picMkLst>
        </pc:picChg>
        <pc:picChg chg="del mod">
          <ac:chgData name="Kuan Cheng" userId="85f134d9dbb33a9b" providerId="LiveId" clId="{DBDDA546-37BD-49D5-BCC3-2B4E714C90B3}" dt="2021-06-11T04:16:45.665" v="1527" actId="478"/>
          <ac:picMkLst>
            <pc:docMk/>
            <pc:sldMk cId="3052323571" sldId="281"/>
            <ac:picMk id="11" creationId="{8D44C2A1-9AA3-4DDD-A40A-67B6EFE4AEBC}"/>
          </ac:picMkLst>
        </pc:picChg>
      </pc:sldChg>
      <pc:sldChg chg="addSp delSp modSp add mod">
        <pc:chgData name="Kuan Cheng" userId="85f134d9dbb33a9b" providerId="LiveId" clId="{DBDDA546-37BD-49D5-BCC3-2B4E714C90B3}" dt="2021-06-10T14:17:15.333" v="1199" actId="1076"/>
        <pc:sldMkLst>
          <pc:docMk/>
          <pc:sldMk cId="185065921" sldId="282"/>
        </pc:sldMkLst>
        <pc:spChg chg="mod">
          <ac:chgData name="Kuan Cheng" userId="85f134d9dbb33a9b" providerId="LiveId" clId="{DBDDA546-37BD-49D5-BCC3-2B4E714C90B3}" dt="2021-06-10T12:57:21.474" v="757"/>
          <ac:spMkLst>
            <pc:docMk/>
            <pc:sldMk cId="185065921" sldId="282"/>
            <ac:spMk id="2" creationId="{ACBC5D33-D1F3-4261-859E-53079EDEF212}"/>
          </ac:spMkLst>
        </pc:spChg>
        <pc:picChg chg="mod">
          <ac:chgData name="Kuan Cheng" userId="85f134d9dbb33a9b" providerId="LiveId" clId="{DBDDA546-37BD-49D5-BCC3-2B4E714C90B3}" dt="2021-06-10T12:59:21.191" v="795" actId="1076"/>
          <ac:picMkLst>
            <pc:docMk/>
            <pc:sldMk cId="185065921" sldId="282"/>
            <ac:picMk id="4" creationId="{68F203DE-CDF7-4396-AC87-E65E8EEEEA5C}"/>
          </ac:picMkLst>
        </pc:picChg>
        <pc:picChg chg="del mod">
          <ac:chgData name="Kuan Cheng" userId="85f134d9dbb33a9b" providerId="LiveId" clId="{DBDDA546-37BD-49D5-BCC3-2B4E714C90B3}" dt="2021-06-10T12:58:33.069" v="781" actId="478"/>
          <ac:picMkLst>
            <pc:docMk/>
            <pc:sldMk cId="185065921" sldId="282"/>
            <ac:picMk id="6" creationId="{553377AB-8F7E-465C-8995-0E907D99A406}"/>
          </ac:picMkLst>
        </pc:picChg>
        <pc:picChg chg="mod ord">
          <ac:chgData name="Kuan Cheng" userId="85f134d9dbb33a9b" providerId="LiveId" clId="{DBDDA546-37BD-49D5-BCC3-2B4E714C90B3}" dt="2021-06-10T12:59:21.191" v="795" actId="1076"/>
          <ac:picMkLst>
            <pc:docMk/>
            <pc:sldMk cId="185065921" sldId="282"/>
            <ac:picMk id="9" creationId="{7F8FCAA5-541F-4826-B1B0-04FD7D5C8381}"/>
          </ac:picMkLst>
        </pc:picChg>
        <pc:picChg chg="add mod">
          <ac:chgData name="Kuan Cheng" userId="85f134d9dbb33a9b" providerId="LiveId" clId="{DBDDA546-37BD-49D5-BCC3-2B4E714C90B3}" dt="2021-06-10T14:17:11.023" v="1198" actId="1076"/>
          <ac:picMkLst>
            <pc:docMk/>
            <pc:sldMk cId="185065921" sldId="282"/>
            <ac:picMk id="10" creationId="{6F0B2719-A223-4FAC-97BA-893D6606C021}"/>
          </ac:picMkLst>
        </pc:picChg>
        <pc:picChg chg="mod">
          <ac:chgData name="Kuan Cheng" userId="85f134d9dbb33a9b" providerId="LiveId" clId="{DBDDA546-37BD-49D5-BCC3-2B4E714C90B3}" dt="2021-06-10T12:59:21.191" v="795" actId="1076"/>
          <ac:picMkLst>
            <pc:docMk/>
            <pc:sldMk cId="185065921" sldId="282"/>
            <ac:picMk id="11" creationId="{5F9F524E-A521-4851-87AC-F4EF9F3EEB67}"/>
          </ac:picMkLst>
        </pc:picChg>
        <pc:picChg chg="add mod">
          <ac:chgData name="Kuan Cheng" userId="85f134d9dbb33a9b" providerId="LiveId" clId="{DBDDA546-37BD-49D5-BCC3-2B4E714C90B3}" dt="2021-06-10T14:17:15.333" v="1199" actId="1076"/>
          <ac:picMkLst>
            <pc:docMk/>
            <pc:sldMk cId="185065921" sldId="282"/>
            <ac:picMk id="12" creationId="{BA9E645D-6000-483B-9D4C-08C281373060}"/>
          </ac:picMkLst>
        </pc:picChg>
        <pc:picChg chg="del mod">
          <ac:chgData name="Kuan Cheng" userId="85f134d9dbb33a9b" providerId="LiveId" clId="{DBDDA546-37BD-49D5-BCC3-2B4E714C90B3}" dt="2021-06-10T14:17:08.504" v="1196" actId="478"/>
          <ac:picMkLst>
            <pc:docMk/>
            <pc:sldMk cId="185065921" sldId="282"/>
            <ac:picMk id="17" creationId="{86CF299C-B753-43F8-9D2D-F5FD9F92D12E}"/>
          </ac:picMkLst>
        </pc:picChg>
        <pc:picChg chg="del mod">
          <ac:chgData name="Kuan Cheng" userId="85f134d9dbb33a9b" providerId="LiveId" clId="{DBDDA546-37BD-49D5-BCC3-2B4E714C90B3}" dt="2021-06-10T14:17:08.504" v="1196" actId="478"/>
          <ac:picMkLst>
            <pc:docMk/>
            <pc:sldMk cId="185065921" sldId="282"/>
            <ac:picMk id="19" creationId="{B24C51E4-B0CD-4B04-A158-B9947BEF1BF1}"/>
          </ac:picMkLst>
        </pc:picChg>
        <pc:picChg chg="del">
          <ac:chgData name="Kuan Cheng" userId="85f134d9dbb33a9b" providerId="LiveId" clId="{DBDDA546-37BD-49D5-BCC3-2B4E714C90B3}" dt="2021-06-10T12:57:24.931" v="758" actId="478"/>
          <ac:picMkLst>
            <pc:docMk/>
            <pc:sldMk cId="185065921" sldId="282"/>
            <ac:picMk id="27" creationId="{89BA8AAE-ACDA-4C1E-92F7-3A71FA4554CA}"/>
          </ac:picMkLst>
        </pc:picChg>
        <pc:picChg chg="del">
          <ac:chgData name="Kuan Cheng" userId="85f134d9dbb33a9b" providerId="LiveId" clId="{DBDDA546-37BD-49D5-BCC3-2B4E714C90B3}" dt="2021-06-10T12:57:24.931" v="758" actId="478"/>
          <ac:picMkLst>
            <pc:docMk/>
            <pc:sldMk cId="185065921" sldId="282"/>
            <ac:picMk id="29" creationId="{41540D13-C4E7-4142-A844-7339E4A605BD}"/>
          </ac:picMkLst>
        </pc:picChg>
        <pc:picChg chg="del">
          <ac:chgData name="Kuan Cheng" userId="85f134d9dbb33a9b" providerId="LiveId" clId="{DBDDA546-37BD-49D5-BCC3-2B4E714C90B3}" dt="2021-06-10T12:57:24.931" v="758" actId="478"/>
          <ac:picMkLst>
            <pc:docMk/>
            <pc:sldMk cId="185065921" sldId="282"/>
            <ac:picMk id="31" creationId="{51D22DD5-ACA9-4DCD-88BC-1365B5431596}"/>
          </ac:picMkLst>
        </pc:picChg>
      </pc:sldChg>
      <pc:sldChg chg="addSp delSp modSp new mod">
        <pc:chgData name="Kuan Cheng" userId="85f134d9dbb33a9b" providerId="LiveId" clId="{DBDDA546-37BD-49D5-BCC3-2B4E714C90B3}" dt="2021-06-10T13:03:41.767" v="833" actId="1076"/>
        <pc:sldMkLst>
          <pc:docMk/>
          <pc:sldMk cId="82602906" sldId="283"/>
        </pc:sldMkLst>
        <pc:spChg chg="mod">
          <ac:chgData name="Kuan Cheng" userId="85f134d9dbb33a9b" providerId="LiveId" clId="{DBDDA546-37BD-49D5-BCC3-2B4E714C90B3}" dt="2021-06-10T13:02:52.796" v="826"/>
          <ac:spMkLst>
            <pc:docMk/>
            <pc:sldMk cId="82602906" sldId="283"/>
            <ac:spMk id="2" creationId="{3E7DF67B-72AB-4910-8E10-FF1D2EEC7BE5}"/>
          </ac:spMkLst>
        </pc:spChg>
        <pc:spChg chg="del">
          <ac:chgData name="Kuan Cheng" userId="85f134d9dbb33a9b" providerId="LiveId" clId="{DBDDA546-37BD-49D5-BCC3-2B4E714C90B3}" dt="2021-06-10T13:03:32.923" v="829" actId="478"/>
          <ac:spMkLst>
            <pc:docMk/>
            <pc:sldMk cId="82602906" sldId="283"/>
            <ac:spMk id="3" creationId="{B88B0460-D693-492E-A69D-A14F47669F98}"/>
          </ac:spMkLst>
        </pc:spChg>
        <pc:picChg chg="add mod">
          <ac:chgData name="Kuan Cheng" userId="85f134d9dbb33a9b" providerId="LiveId" clId="{DBDDA546-37BD-49D5-BCC3-2B4E714C90B3}" dt="2021-06-10T13:03:41.767" v="833" actId="1076"/>
          <ac:picMkLst>
            <pc:docMk/>
            <pc:sldMk cId="82602906" sldId="283"/>
            <ac:picMk id="4" creationId="{691005F0-6DBA-4AA9-8813-A47CD5832602}"/>
          </ac:picMkLst>
        </pc:picChg>
      </pc:sldChg>
      <pc:sldChg chg="delSp modSp new mod">
        <pc:chgData name="Kuan Cheng" userId="85f134d9dbb33a9b" providerId="LiveId" clId="{DBDDA546-37BD-49D5-BCC3-2B4E714C90B3}" dt="2021-06-10T14:18:18.917" v="1244" actId="478"/>
        <pc:sldMkLst>
          <pc:docMk/>
          <pc:sldMk cId="1659997491" sldId="284"/>
        </pc:sldMkLst>
        <pc:spChg chg="mod">
          <ac:chgData name="Kuan Cheng" userId="85f134d9dbb33a9b" providerId="LiveId" clId="{DBDDA546-37BD-49D5-BCC3-2B4E714C90B3}" dt="2021-06-10T13:03:54.607" v="835"/>
          <ac:spMkLst>
            <pc:docMk/>
            <pc:sldMk cId="1659997491" sldId="284"/>
            <ac:spMk id="2" creationId="{5DA0D898-DF10-41ED-9B9B-3372851F3C7B}"/>
          </ac:spMkLst>
        </pc:spChg>
        <pc:spChg chg="del mod">
          <ac:chgData name="Kuan Cheng" userId="85f134d9dbb33a9b" providerId="LiveId" clId="{DBDDA546-37BD-49D5-BCC3-2B4E714C90B3}" dt="2021-06-10T13:04:03.982" v="837" actId="478"/>
          <ac:spMkLst>
            <pc:docMk/>
            <pc:sldMk cId="1659997491" sldId="284"/>
            <ac:spMk id="3" creationId="{645C4E27-79C5-40CA-AA1E-5E98AD631A22}"/>
          </ac:spMkLst>
        </pc:spChg>
        <pc:picChg chg="del mod ord">
          <ac:chgData name="Kuan Cheng" userId="85f134d9dbb33a9b" providerId="LiveId" clId="{DBDDA546-37BD-49D5-BCC3-2B4E714C90B3}" dt="2021-06-10T14:18:09.492" v="1223" actId="478"/>
          <ac:picMkLst>
            <pc:docMk/>
            <pc:sldMk cId="1659997491" sldId="284"/>
            <ac:picMk id="4" creationId="{F901A053-ADE9-44FF-9DC6-04C15C92E693}"/>
          </ac:picMkLst>
        </pc:picChg>
        <pc:picChg chg="del mod">
          <ac:chgData name="Kuan Cheng" userId="85f134d9dbb33a9b" providerId="LiveId" clId="{DBDDA546-37BD-49D5-BCC3-2B4E714C90B3}" dt="2021-06-10T13:04:15.557" v="853" actId="478"/>
          <ac:picMkLst>
            <pc:docMk/>
            <pc:sldMk cId="1659997491" sldId="284"/>
            <ac:picMk id="5" creationId="{6CD9D488-A08A-4069-A545-A3D0B2492192}"/>
          </ac:picMkLst>
        </pc:picChg>
        <pc:picChg chg="mod ord">
          <ac:chgData name="Kuan Cheng" userId="85f134d9dbb33a9b" providerId="LiveId" clId="{DBDDA546-37BD-49D5-BCC3-2B4E714C90B3}" dt="2021-06-10T14:18:09.491" v="1222" actId="108"/>
          <ac:picMkLst>
            <pc:docMk/>
            <pc:sldMk cId="1659997491" sldId="284"/>
            <ac:picMk id="6" creationId="{DC962662-F0F3-429B-9443-148693FDADC5}"/>
          </ac:picMkLst>
        </pc:picChg>
        <pc:picChg chg="mod ord">
          <ac:chgData name="Kuan Cheng" userId="85f134d9dbb33a9b" providerId="LiveId" clId="{DBDDA546-37BD-49D5-BCC3-2B4E714C90B3}" dt="2021-06-10T13:04:16.854" v="854" actId="1076"/>
          <ac:picMkLst>
            <pc:docMk/>
            <pc:sldMk cId="1659997491" sldId="284"/>
            <ac:picMk id="7" creationId="{A9C2CB20-1728-4374-9C26-82B8FEF95633}"/>
          </ac:picMkLst>
        </pc:picChg>
        <pc:picChg chg="del mod">
          <ac:chgData name="Kuan Cheng" userId="85f134d9dbb33a9b" providerId="LiveId" clId="{DBDDA546-37BD-49D5-BCC3-2B4E714C90B3}" dt="2021-06-10T14:17:59.820" v="1211" actId="478"/>
          <ac:picMkLst>
            <pc:docMk/>
            <pc:sldMk cId="1659997491" sldId="284"/>
            <ac:picMk id="9" creationId="{EB181461-66FC-4D0C-95FE-6CB814962BE7}"/>
          </ac:picMkLst>
        </pc:picChg>
        <pc:picChg chg="mod ord">
          <ac:chgData name="Kuan Cheng" userId="85f134d9dbb33a9b" providerId="LiveId" clId="{DBDDA546-37BD-49D5-BCC3-2B4E714C90B3}" dt="2021-06-10T14:18:14.551" v="1233" actId="108"/>
          <ac:picMkLst>
            <pc:docMk/>
            <pc:sldMk cId="1659997491" sldId="284"/>
            <ac:picMk id="10" creationId="{593EB3FA-C1F4-4756-99B7-B00321D89E58}"/>
          </ac:picMkLst>
        </pc:picChg>
        <pc:picChg chg="del mod">
          <ac:chgData name="Kuan Cheng" userId="85f134d9dbb33a9b" providerId="LiveId" clId="{DBDDA546-37BD-49D5-BCC3-2B4E714C90B3}" dt="2021-06-10T14:18:14.552" v="1234" actId="478"/>
          <ac:picMkLst>
            <pc:docMk/>
            <pc:sldMk cId="1659997491" sldId="284"/>
            <ac:picMk id="11" creationId="{3B0CE729-B0E3-4DDE-9342-8DA390A76F11}"/>
          </ac:picMkLst>
        </pc:picChg>
        <pc:picChg chg="del mod">
          <ac:chgData name="Kuan Cheng" userId="85f134d9dbb33a9b" providerId="LiveId" clId="{DBDDA546-37BD-49D5-BCC3-2B4E714C90B3}" dt="2021-06-10T14:18:18.917" v="1244" actId="478"/>
          <ac:picMkLst>
            <pc:docMk/>
            <pc:sldMk cId="1659997491" sldId="284"/>
            <ac:picMk id="13" creationId="{E3E3D573-57CC-48C1-BC9A-62FAE1476EA3}"/>
          </ac:picMkLst>
        </pc:picChg>
        <pc:picChg chg="mod ord">
          <ac:chgData name="Kuan Cheng" userId="85f134d9dbb33a9b" providerId="LiveId" clId="{DBDDA546-37BD-49D5-BCC3-2B4E714C90B3}" dt="2021-06-10T14:18:18.916" v="1243" actId="108"/>
          <ac:picMkLst>
            <pc:docMk/>
            <pc:sldMk cId="1659997491" sldId="284"/>
            <ac:picMk id="14" creationId="{F03FA6BD-7584-4212-B7D4-CD8EE251A786}"/>
          </ac:picMkLst>
        </pc:picChg>
      </pc:sldChg>
      <pc:sldChg chg="add del">
        <pc:chgData name="Kuan Cheng" userId="85f134d9dbb33a9b" providerId="LiveId" clId="{DBDDA546-37BD-49D5-BCC3-2B4E714C90B3}" dt="2021-06-10T13:03:20.110" v="828" actId="47"/>
        <pc:sldMkLst>
          <pc:docMk/>
          <pc:sldMk cId="3895059710" sldId="284"/>
        </pc:sldMkLst>
      </pc:sldChg>
      <pc:sldChg chg="modSp new mod">
        <pc:chgData name="Kuan Cheng" userId="85f134d9dbb33a9b" providerId="LiveId" clId="{DBDDA546-37BD-49D5-BCC3-2B4E714C90B3}" dt="2021-06-10T13:05:28.246" v="891"/>
        <pc:sldMkLst>
          <pc:docMk/>
          <pc:sldMk cId="3152412278" sldId="285"/>
        </pc:sldMkLst>
        <pc:spChg chg="mod">
          <ac:chgData name="Kuan Cheng" userId="85f134d9dbb33a9b" providerId="LiveId" clId="{DBDDA546-37BD-49D5-BCC3-2B4E714C90B3}" dt="2021-06-10T13:05:28.246" v="891"/>
          <ac:spMkLst>
            <pc:docMk/>
            <pc:sldMk cId="3152412278" sldId="285"/>
            <ac:spMk id="2" creationId="{AD38956C-DB0F-4BCC-A287-DE2EF166EA92}"/>
          </ac:spMkLst>
        </pc:spChg>
        <pc:spChg chg="mod">
          <ac:chgData name="Kuan Cheng" userId="85f134d9dbb33a9b" providerId="LiveId" clId="{DBDDA546-37BD-49D5-BCC3-2B4E714C90B3}" dt="2021-06-10T13:05:24.104" v="890" actId="6549"/>
          <ac:spMkLst>
            <pc:docMk/>
            <pc:sldMk cId="3152412278" sldId="285"/>
            <ac:spMk id="3" creationId="{52F6174D-B357-47C8-BF10-24970D532359}"/>
          </ac:spMkLst>
        </pc:spChg>
      </pc:sldChg>
      <pc:sldChg chg="delSp modSp new mod">
        <pc:chgData name="Kuan Cheng" userId="85f134d9dbb33a9b" providerId="LiveId" clId="{DBDDA546-37BD-49D5-BCC3-2B4E714C90B3}" dt="2021-06-10T14:26:24.361" v="1257" actId="478"/>
        <pc:sldMkLst>
          <pc:docMk/>
          <pc:sldMk cId="3981361175" sldId="286"/>
        </pc:sldMkLst>
        <pc:spChg chg="mod">
          <ac:chgData name="Kuan Cheng" userId="85f134d9dbb33a9b" providerId="LiveId" clId="{DBDDA546-37BD-49D5-BCC3-2B4E714C90B3}" dt="2021-06-10T13:05:35.908" v="893"/>
          <ac:spMkLst>
            <pc:docMk/>
            <pc:sldMk cId="3981361175" sldId="286"/>
            <ac:spMk id="2" creationId="{83C74F6A-6A71-4B31-82AD-F928B41EB3F4}"/>
          </ac:spMkLst>
        </pc:spChg>
        <pc:spChg chg="del">
          <ac:chgData name="Kuan Cheng" userId="85f134d9dbb33a9b" providerId="LiveId" clId="{DBDDA546-37BD-49D5-BCC3-2B4E714C90B3}" dt="2021-06-10T13:05:42.352" v="894" actId="478"/>
          <ac:spMkLst>
            <pc:docMk/>
            <pc:sldMk cId="3981361175" sldId="286"/>
            <ac:spMk id="3" creationId="{27E09E7B-5840-4283-9E7D-DF316B2DA2B1}"/>
          </ac:spMkLst>
        </pc:spChg>
        <pc:picChg chg="mod ord">
          <ac:chgData name="Kuan Cheng" userId="85f134d9dbb33a9b" providerId="LiveId" clId="{DBDDA546-37BD-49D5-BCC3-2B4E714C90B3}" dt="2021-06-10T14:26:24.360" v="1256" actId="108"/>
          <ac:picMkLst>
            <pc:docMk/>
            <pc:sldMk cId="3981361175" sldId="286"/>
            <ac:picMk id="4" creationId="{9DCDFC8E-DF99-4B54-8EF0-3222A28A8CE8}"/>
          </ac:picMkLst>
        </pc:picChg>
        <pc:picChg chg="mod">
          <ac:chgData name="Kuan Cheng" userId="85f134d9dbb33a9b" providerId="LiveId" clId="{DBDDA546-37BD-49D5-BCC3-2B4E714C90B3}" dt="2021-06-10T13:06:11.681" v="901" actId="1076"/>
          <ac:picMkLst>
            <pc:docMk/>
            <pc:sldMk cId="3981361175" sldId="286"/>
            <ac:picMk id="5" creationId="{E8CECA1C-662E-4BC9-A460-D598428ABCB2}"/>
          </ac:picMkLst>
        </pc:picChg>
        <pc:picChg chg="del mod">
          <ac:chgData name="Kuan Cheng" userId="85f134d9dbb33a9b" providerId="LiveId" clId="{DBDDA546-37BD-49D5-BCC3-2B4E714C90B3}" dt="2021-06-10T14:26:24.361" v="1257" actId="478"/>
          <ac:picMkLst>
            <pc:docMk/>
            <pc:sldMk cId="3981361175" sldId="286"/>
            <ac:picMk id="7" creationId="{0512AFAE-4D68-4754-8C32-B4B4B610DCE4}"/>
          </ac:picMkLst>
        </pc:picChg>
        <pc:picChg chg="mod">
          <ac:chgData name="Kuan Cheng" userId="85f134d9dbb33a9b" providerId="LiveId" clId="{DBDDA546-37BD-49D5-BCC3-2B4E714C90B3}" dt="2021-06-10T13:06:41.332" v="915" actId="1076"/>
          <ac:picMkLst>
            <pc:docMk/>
            <pc:sldMk cId="3981361175" sldId="286"/>
            <ac:picMk id="9" creationId="{BE691D9E-6CAB-43FA-986B-3505711448C1}"/>
          </ac:picMkLst>
        </pc:picChg>
      </pc:sldChg>
      <pc:sldChg chg="addSp delSp modSp new mod">
        <pc:chgData name="Kuan Cheng" userId="85f134d9dbb33a9b" providerId="LiveId" clId="{DBDDA546-37BD-49D5-BCC3-2B4E714C90B3}" dt="2021-06-11T04:21:15.853" v="1542" actId="478"/>
        <pc:sldMkLst>
          <pc:docMk/>
          <pc:sldMk cId="1245129824" sldId="287"/>
        </pc:sldMkLst>
        <pc:spChg chg="mod">
          <ac:chgData name="Kuan Cheng" userId="85f134d9dbb33a9b" providerId="LiveId" clId="{DBDDA546-37BD-49D5-BCC3-2B4E714C90B3}" dt="2021-06-10T13:09:19.371" v="921"/>
          <ac:spMkLst>
            <pc:docMk/>
            <pc:sldMk cId="1245129824" sldId="287"/>
            <ac:spMk id="2" creationId="{22555EA9-C2CD-4FB3-9BB3-6F83C10C3AFE}"/>
          </ac:spMkLst>
        </pc:spChg>
        <pc:spChg chg="del">
          <ac:chgData name="Kuan Cheng" userId="85f134d9dbb33a9b" providerId="LiveId" clId="{DBDDA546-37BD-49D5-BCC3-2B4E714C90B3}" dt="2021-06-10T13:09:09.584" v="917" actId="478"/>
          <ac:spMkLst>
            <pc:docMk/>
            <pc:sldMk cId="1245129824" sldId="287"/>
            <ac:spMk id="3" creationId="{55646E24-1A78-4187-B9D0-193AA050A08A}"/>
          </ac:spMkLst>
        </pc:spChg>
        <pc:picChg chg="add mod">
          <ac:chgData name="Kuan Cheng" userId="85f134d9dbb33a9b" providerId="LiveId" clId="{DBDDA546-37BD-49D5-BCC3-2B4E714C90B3}" dt="2021-06-10T13:09:09.912" v="918"/>
          <ac:picMkLst>
            <pc:docMk/>
            <pc:sldMk cId="1245129824" sldId="287"/>
            <ac:picMk id="4" creationId="{5FF3563E-6566-46B5-AE0E-089C491AA543}"/>
          </ac:picMkLst>
        </pc:picChg>
        <pc:picChg chg="add del mod">
          <ac:chgData name="Kuan Cheng" userId="85f134d9dbb33a9b" providerId="LiveId" clId="{DBDDA546-37BD-49D5-BCC3-2B4E714C90B3}" dt="2021-06-10T14:26:34.206" v="1258" actId="478"/>
          <ac:picMkLst>
            <pc:docMk/>
            <pc:sldMk cId="1245129824" sldId="287"/>
            <ac:picMk id="5" creationId="{B5B54112-2637-47FB-8102-0AB23F314266}"/>
          </ac:picMkLst>
        </pc:picChg>
        <pc:picChg chg="add del mod">
          <ac:chgData name="Kuan Cheng" userId="85f134d9dbb33a9b" providerId="LiveId" clId="{DBDDA546-37BD-49D5-BCC3-2B4E714C90B3}" dt="2021-06-10T14:26:34.206" v="1258" actId="478"/>
          <ac:picMkLst>
            <pc:docMk/>
            <pc:sldMk cId="1245129824" sldId="287"/>
            <ac:picMk id="6" creationId="{A45A3A79-0EB1-465A-B37D-148DF2AB7E4A}"/>
          </ac:picMkLst>
        </pc:picChg>
        <pc:picChg chg="mod ord">
          <ac:chgData name="Kuan Cheng" userId="85f134d9dbb33a9b" providerId="LiveId" clId="{DBDDA546-37BD-49D5-BCC3-2B4E714C90B3}" dt="2021-06-11T04:21:15.852" v="1541" actId="108"/>
          <ac:picMkLst>
            <pc:docMk/>
            <pc:sldMk cId="1245129824" sldId="287"/>
            <ac:picMk id="7" creationId="{402D9FED-A59B-4369-9E22-C973160DA167}"/>
          </ac:picMkLst>
        </pc:picChg>
        <pc:picChg chg="add mod">
          <ac:chgData name="Kuan Cheng" userId="85f134d9dbb33a9b" providerId="LiveId" clId="{DBDDA546-37BD-49D5-BCC3-2B4E714C90B3}" dt="2021-06-10T14:26:37.269" v="1260" actId="1076"/>
          <ac:picMkLst>
            <pc:docMk/>
            <pc:sldMk cId="1245129824" sldId="287"/>
            <ac:picMk id="8" creationId="{9845F0DB-038B-4E2E-9202-001C972A5C93}"/>
          </ac:picMkLst>
        </pc:picChg>
        <pc:picChg chg="del mod">
          <ac:chgData name="Kuan Cheng" userId="85f134d9dbb33a9b" providerId="LiveId" clId="{DBDDA546-37BD-49D5-BCC3-2B4E714C90B3}" dt="2021-06-10T13:10:45.951" v="937" actId="478"/>
          <ac:picMkLst>
            <pc:docMk/>
            <pc:sldMk cId="1245129824" sldId="287"/>
            <ac:picMk id="8" creationId="{A01ED594-18FA-4C0E-837C-1F0E6DCA827D}"/>
          </ac:picMkLst>
        </pc:picChg>
        <pc:picChg chg="add mod">
          <ac:chgData name="Kuan Cheng" userId="85f134d9dbb33a9b" providerId="LiveId" clId="{DBDDA546-37BD-49D5-BCC3-2B4E714C90B3}" dt="2021-06-10T14:26:42.347" v="1261" actId="1076"/>
          <ac:picMkLst>
            <pc:docMk/>
            <pc:sldMk cId="1245129824" sldId="287"/>
            <ac:picMk id="9" creationId="{9ADF3375-D54A-49FC-A0DB-2F31333C854A}"/>
          </ac:picMkLst>
        </pc:picChg>
        <pc:picChg chg="del mod ord">
          <ac:chgData name="Kuan Cheng" userId="85f134d9dbb33a9b" providerId="LiveId" clId="{DBDDA546-37BD-49D5-BCC3-2B4E714C90B3}" dt="2021-06-10T13:10:49.983" v="947" actId="478"/>
          <ac:picMkLst>
            <pc:docMk/>
            <pc:sldMk cId="1245129824" sldId="287"/>
            <ac:picMk id="10" creationId="{8E49419B-53C1-44BA-8DF2-6EE9C2D4939A}"/>
          </ac:picMkLst>
        </pc:picChg>
        <pc:picChg chg="del mod ord">
          <ac:chgData name="Kuan Cheng" userId="85f134d9dbb33a9b" providerId="LiveId" clId="{DBDDA546-37BD-49D5-BCC3-2B4E714C90B3}" dt="2021-06-11T04:21:15.853" v="1542" actId="478"/>
          <ac:picMkLst>
            <pc:docMk/>
            <pc:sldMk cId="1245129824" sldId="287"/>
            <ac:picMk id="12" creationId="{B21539E2-9B33-4C3A-8D79-7484BE2FBCA4}"/>
          </ac:picMkLst>
        </pc:picChg>
        <pc:picChg chg="mod">
          <ac:chgData name="Kuan Cheng" userId="85f134d9dbb33a9b" providerId="LiveId" clId="{DBDDA546-37BD-49D5-BCC3-2B4E714C90B3}" dt="2021-06-10T13:11:19.440" v="955" actId="1076"/>
          <ac:picMkLst>
            <pc:docMk/>
            <pc:sldMk cId="1245129824" sldId="287"/>
            <ac:picMk id="14" creationId="{10D245AC-5F8F-4EC0-A6CF-0CE5F9B464F8}"/>
          </ac:picMkLst>
        </pc:picChg>
      </pc:sldChg>
      <pc:sldChg chg="addSp delSp modSp new mod">
        <pc:chgData name="Kuan Cheng" userId="85f134d9dbb33a9b" providerId="LiveId" clId="{DBDDA546-37BD-49D5-BCC3-2B4E714C90B3}" dt="2021-06-11T02:44:56.078" v="1330" actId="478"/>
        <pc:sldMkLst>
          <pc:docMk/>
          <pc:sldMk cId="3756163632" sldId="288"/>
        </pc:sldMkLst>
        <pc:spChg chg="mod">
          <ac:chgData name="Kuan Cheng" userId="85f134d9dbb33a9b" providerId="LiveId" clId="{DBDDA546-37BD-49D5-BCC3-2B4E714C90B3}" dt="2021-06-10T13:11:29.078" v="957"/>
          <ac:spMkLst>
            <pc:docMk/>
            <pc:sldMk cId="3756163632" sldId="288"/>
            <ac:spMk id="2" creationId="{F97E0AD4-222E-4862-A61D-988C1B2F7EDB}"/>
          </ac:spMkLst>
        </pc:spChg>
        <pc:spChg chg="del">
          <ac:chgData name="Kuan Cheng" userId="85f134d9dbb33a9b" providerId="LiveId" clId="{DBDDA546-37BD-49D5-BCC3-2B4E714C90B3}" dt="2021-06-10T13:11:52.550" v="958" actId="478"/>
          <ac:spMkLst>
            <pc:docMk/>
            <pc:sldMk cId="3756163632" sldId="288"/>
            <ac:spMk id="3" creationId="{214205ED-CCD6-4878-BE55-1BF779332D65}"/>
          </ac:spMkLst>
        </pc:spChg>
        <pc:picChg chg="mod ord">
          <ac:chgData name="Kuan Cheng" userId="85f134d9dbb33a9b" providerId="LiveId" clId="{DBDDA546-37BD-49D5-BCC3-2B4E714C90B3}" dt="2021-06-10T15:00:49.527" v="1290" actId="108"/>
          <ac:picMkLst>
            <pc:docMk/>
            <pc:sldMk cId="3756163632" sldId="288"/>
            <ac:picMk id="4" creationId="{3449DAD8-BFF3-40E0-B147-AAC4085D0E12}"/>
          </ac:picMkLst>
        </pc:picChg>
        <pc:picChg chg="mod">
          <ac:chgData name="Kuan Cheng" userId="85f134d9dbb33a9b" providerId="LiveId" clId="{DBDDA546-37BD-49D5-BCC3-2B4E714C90B3}" dt="2021-06-10T13:12:07.463" v="965" actId="1076"/>
          <ac:picMkLst>
            <pc:docMk/>
            <pc:sldMk cId="3756163632" sldId="288"/>
            <ac:picMk id="5" creationId="{C88C3E41-ED13-48FB-B6C3-0E6BB16A449E}"/>
          </ac:picMkLst>
        </pc:picChg>
        <pc:picChg chg="del mod ord">
          <ac:chgData name="Kuan Cheng" userId="85f134d9dbb33a9b" providerId="LiveId" clId="{DBDDA546-37BD-49D5-BCC3-2B4E714C90B3}" dt="2021-06-11T02:44:56.078" v="1330" actId="478"/>
          <ac:picMkLst>
            <pc:docMk/>
            <pc:sldMk cId="3756163632" sldId="288"/>
            <ac:picMk id="7" creationId="{19632EDA-7BA7-4CB3-9653-6D8492372C03}"/>
          </ac:picMkLst>
        </pc:picChg>
        <pc:picChg chg="del mod">
          <ac:chgData name="Kuan Cheng" userId="85f134d9dbb33a9b" providerId="LiveId" clId="{DBDDA546-37BD-49D5-BCC3-2B4E714C90B3}" dt="2021-06-10T13:13:03.539" v="981" actId="478"/>
          <ac:picMkLst>
            <pc:docMk/>
            <pc:sldMk cId="3756163632" sldId="288"/>
            <ac:picMk id="7" creationId="{CD47720B-4532-4D81-B18A-853E171680CD}"/>
          </ac:picMkLst>
        </pc:picChg>
        <pc:picChg chg="del mod ord">
          <ac:chgData name="Kuan Cheng" userId="85f134d9dbb33a9b" providerId="LiveId" clId="{DBDDA546-37BD-49D5-BCC3-2B4E714C90B3}" dt="2021-06-10T13:16:11.210" v="1056" actId="478"/>
          <ac:picMkLst>
            <pc:docMk/>
            <pc:sldMk cId="3756163632" sldId="288"/>
            <ac:picMk id="9" creationId="{99D0ADA6-14F0-4DBC-B686-16A0DCD4C1FC}"/>
          </ac:picMkLst>
        </pc:picChg>
        <pc:picChg chg="mod ord">
          <ac:chgData name="Kuan Cheng" userId="85f134d9dbb33a9b" providerId="LiveId" clId="{DBDDA546-37BD-49D5-BCC3-2B4E714C90B3}" dt="2021-06-11T02:44:56.077" v="1329" actId="108"/>
          <ac:picMkLst>
            <pc:docMk/>
            <pc:sldMk cId="3756163632" sldId="288"/>
            <ac:picMk id="9" creationId="{D60E4CBA-8CC0-4F05-AE29-1DC317486404}"/>
          </ac:picMkLst>
        </pc:picChg>
        <pc:picChg chg="del mod">
          <ac:chgData name="Kuan Cheng" userId="85f134d9dbb33a9b" providerId="LiveId" clId="{DBDDA546-37BD-49D5-BCC3-2B4E714C90B3}" dt="2021-06-10T13:15:27.632" v="1015" actId="478"/>
          <ac:picMkLst>
            <pc:docMk/>
            <pc:sldMk cId="3756163632" sldId="288"/>
            <ac:picMk id="11" creationId="{67EF4762-A9A6-4CC5-8378-C9437B322577}"/>
          </ac:picMkLst>
        </pc:picChg>
        <pc:picChg chg="del mod">
          <ac:chgData name="Kuan Cheng" userId="85f134d9dbb33a9b" providerId="LiveId" clId="{DBDDA546-37BD-49D5-BCC3-2B4E714C90B3}" dt="2021-06-10T13:19:58.149" v="1146" actId="478"/>
          <ac:picMkLst>
            <pc:docMk/>
            <pc:sldMk cId="3756163632" sldId="288"/>
            <ac:picMk id="13" creationId="{CCC9A589-B587-4EFA-81FF-87DB1456A68E}"/>
          </ac:picMkLst>
        </pc:picChg>
        <pc:picChg chg="add mod ord">
          <ac:chgData name="Kuan Cheng" userId="85f134d9dbb33a9b" providerId="LiveId" clId="{DBDDA546-37BD-49D5-BCC3-2B4E714C90B3}" dt="2021-06-10T13:15:04.037" v="1002" actId="1076"/>
          <ac:picMkLst>
            <pc:docMk/>
            <pc:sldMk cId="3756163632" sldId="288"/>
            <ac:picMk id="14" creationId="{E7BBD8F7-035B-4129-9C58-23C61DDFC172}"/>
          </ac:picMkLst>
        </pc:picChg>
        <pc:picChg chg="del mod ord">
          <ac:chgData name="Kuan Cheng" userId="85f134d9dbb33a9b" providerId="LiveId" clId="{DBDDA546-37BD-49D5-BCC3-2B4E714C90B3}" dt="2021-06-10T13:15:38.940" v="1028" actId="478"/>
          <ac:picMkLst>
            <pc:docMk/>
            <pc:sldMk cId="3756163632" sldId="288"/>
            <ac:picMk id="16" creationId="{0E3B953F-22D9-4E5B-A5C6-F7C1A4E3EB05}"/>
          </ac:picMkLst>
        </pc:picChg>
        <pc:picChg chg="del mod ord">
          <ac:chgData name="Kuan Cheng" userId="85f134d9dbb33a9b" providerId="LiveId" clId="{DBDDA546-37BD-49D5-BCC3-2B4E714C90B3}" dt="2021-06-10T13:15:50.642" v="1041" actId="478"/>
          <ac:picMkLst>
            <pc:docMk/>
            <pc:sldMk cId="3756163632" sldId="288"/>
            <ac:picMk id="18" creationId="{C85CF258-9B02-4A9A-A294-35E5D2ADF0F2}"/>
          </ac:picMkLst>
        </pc:picChg>
        <pc:picChg chg="del mod ord">
          <ac:chgData name="Kuan Cheng" userId="85f134d9dbb33a9b" providerId="LiveId" clId="{DBDDA546-37BD-49D5-BCC3-2B4E714C90B3}" dt="2021-06-10T13:19:50.902" v="1136" actId="478"/>
          <ac:picMkLst>
            <pc:docMk/>
            <pc:sldMk cId="3756163632" sldId="288"/>
            <ac:picMk id="20" creationId="{A4E1587A-BDD0-43E7-96A4-AB68612065D4}"/>
          </ac:picMkLst>
        </pc:picChg>
        <pc:picChg chg="del mod ord">
          <ac:chgData name="Kuan Cheng" userId="85f134d9dbb33a9b" providerId="LiveId" clId="{DBDDA546-37BD-49D5-BCC3-2B4E714C90B3}" dt="2021-06-10T15:00:49.528" v="1291" actId="478"/>
          <ac:picMkLst>
            <pc:docMk/>
            <pc:sldMk cId="3756163632" sldId="288"/>
            <ac:picMk id="22" creationId="{696A66D2-6056-470D-9C71-30BBFC9E3CD9}"/>
          </ac:picMkLst>
        </pc:picChg>
        <pc:picChg chg="mod ord">
          <ac:chgData name="Kuan Cheng" userId="85f134d9dbb33a9b" providerId="LiveId" clId="{DBDDA546-37BD-49D5-BCC3-2B4E714C90B3}" dt="2021-06-10T13:19:50.901" v="1135" actId="108"/>
          <ac:picMkLst>
            <pc:docMk/>
            <pc:sldMk cId="3756163632" sldId="288"/>
            <ac:picMk id="24" creationId="{A09DCA5A-0D47-4BCA-B43E-9578EE6832E2}"/>
          </ac:picMkLst>
        </pc:picChg>
        <pc:picChg chg="del mod ord">
          <ac:chgData name="Kuan Cheng" userId="85f134d9dbb33a9b" providerId="LiveId" clId="{DBDDA546-37BD-49D5-BCC3-2B4E714C90B3}" dt="2021-06-11T02:43:53.729" v="1303" actId="478"/>
          <ac:picMkLst>
            <pc:docMk/>
            <pc:sldMk cId="3756163632" sldId="288"/>
            <ac:picMk id="26" creationId="{8A89613E-B177-485B-BB9C-A77EFB421E5A}"/>
          </ac:picMkLst>
        </pc:picChg>
      </pc:sldChg>
      <pc:sldChg chg="modSp new del">
        <pc:chgData name="Kuan Cheng" userId="85f134d9dbb33a9b" providerId="LiveId" clId="{DBDDA546-37BD-49D5-BCC3-2B4E714C90B3}" dt="2021-06-10T13:16:33.701" v="1060" actId="47"/>
        <pc:sldMkLst>
          <pc:docMk/>
          <pc:sldMk cId="757732504" sldId="289"/>
        </pc:sldMkLst>
        <pc:spChg chg="mod">
          <ac:chgData name="Kuan Cheng" userId="85f134d9dbb33a9b" providerId="LiveId" clId="{DBDDA546-37BD-49D5-BCC3-2B4E714C90B3}" dt="2021-06-10T13:16:29.295" v="1058"/>
          <ac:spMkLst>
            <pc:docMk/>
            <pc:sldMk cId="757732504" sldId="289"/>
            <ac:spMk id="2" creationId="{F83B79BE-429D-416A-ABAC-40BD63C99F6E}"/>
          </ac:spMkLst>
        </pc:spChg>
      </pc:sldChg>
      <pc:sldChg chg="delSp modSp add mod">
        <pc:chgData name="Kuan Cheng" userId="85f134d9dbb33a9b" providerId="LiveId" clId="{DBDDA546-37BD-49D5-BCC3-2B4E714C90B3}" dt="2021-06-11T04:27:25.339" v="1570" actId="478"/>
        <pc:sldMkLst>
          <pc:docMk/>
          <pc:sldMk cId="304670399" sldId="290"/>
        </pc:sldMkLst>
        <pc:picChg chg="del mod ord">
          <ac:chgData name="Kuan Cheng" userId="85f134d9dbb33a9b" providerId="LiveId" clId="{DBDDA546-37BD-49D5-BCC3-2B4E714C90B3}" dt="2021-06-11T02:44:49.991" v="1318" actId="478"/>
          <ac:picMkLst>
            <pc:docMk/>
            <pc:sldMk cId="304670399" sldId="290"/>
            <ac:picMk id="4" creationId="{EDAD2F18-1656-43AF-A4C7-0D7785CC94B3}"/>
          </ac:picMkLst>
        </pc:picChg>
        <pc:picChg chg="del mod ord">
          <ac:chgData name="Kuan Cheng" userId="85f134d9dbb33a9b" providerId="LiveId" clId="{DBDDA546-37BD-49D5-BCC3-2B4E714C90B3}" dt="2021-06-11T04:27:12.129" v="1556" actId="478"/>
          <ac:picMkLst>
            <pc:docMk/>
            <pc:sldMk cId="304670399" sldId="290"/>
            <ac:picMk id="5" creationId="{3D43AC81-7CE4-43F6-85B3-53FE5574735E}"/>
          </ac:picMkLst>
        </pc:picChg>
        <pc:picChg chg="del mod">
          <ac:chgData name="Kuan Cheng" userId="85f134d9dbb33a9b" providerId="LiveId" clId="{DBDDA546-37BD-49D5-BCC3-2B4E714C90B3}" dt="2021-06-10T13:17:28.732" v="1075" actId="478"/>
          <ac:picMkLst>
            <pc:docMk/>
            <pc:sldMk cId="304670399" sldId="290"/>
            <ac:picMk id="5" creationId="{C88C3E41-ED13-48FB-B6C3-0E6BB16A449E}"/>
          </ac:picMkLst>
        </pc:picChg>
        <pc:picChg chg="del mod ord">
          <ac:chgData name="Kuan Cheng" userId="85f134d9dbb33a9b" providerId="LiveId" clId="{DBDDA546-37BD-49D5-BCC3-2B4E714C90B3}" dt="2021-06-10T14:41:43.093" v="1275" actId="478"/>
          <ac:picMkLst>
            <pc:docMk/>
            <pc:sldMk cId="304670399" sldId="290"/>
            <ac:picMk id="7" creationId="{C50A33A5-6B03-43CB-BBAE-2F4876E4150F}"/>
          </ac:picMkLst>
        </pc:picChg>
        <pc:picChg chg="del mod ord">
          <ac:chgData name="Kuan Cheng" userId="85f134d9dbb33a9b" providerId="LiveId" clId="{DBDDA546-37BD-49D5-BCC3-2B4E714C90B3}" dt="2021-06-11T02:45:11.696" v="1345" actId="478"/>
          <ac:picMkLst>
            <pc:docMk/>
            <pc:sldMk cId="304670399" sldId="290"/>
            <ac:picMk id="8" creationId="{3B746E7C-8C4A-4BB1-9AA2-165AC100DE00}"/>
          </ac:picMkLst>
        </pc:picChg>
        <pc:picChg chg="del mod ord">
          <ac:chgData name="Kuan Cheng" userId="85f134d9dbb33a9b" providerId="LiveId" clId="{DBDDA546-37BD-49D5-BCC3-2B4E714C90B3}" dt="2021-06-10T13:19:14.375" v="1114" actId="478"/>
          <ac:picMkLst>
            <pc:docMk/>
            <pc:sldMk cId="304670399" sldId="290"/>
            <ac:picMk id="9" creationId="{71F1AD4F-39B1-4DAC-8D9C-BD35813FDE88}"/>
          </ac:picMkLst>
        </pc:picChg>
        <pc:picChg chg="mod ord">
          <ac:chgData name="Kuan Cheng" userId="85f134d9dbb33a9b" providerId="LiveId" clId="{DBDDA546-37BD-49D5-BCC3-2B4E714C90B3}" dt="2021-06-11T02:45:11.695" v="1344" actId="108"/>
          <ac:picMkLst>
            <pc:docMk/>
            <pc:sldMk cId="304670399" sldId="290"/>
            <ac:picMk id="10" creationId="{F7836FCF-E1BE-445D-838C-5CADE231D323}"/>
          </ac:picMkLst>
        </pc:picChg>
        <pc:picChg chg="mod ord">
          <ac:chgData name="Kuan Cheng" userId="85f134d9dbb33a9b" providerId="LiveId" clId="{DBDDA546-37BD-49D5-BCC3-2B4E714C90B3}" dt="2021-06-10T13:19:14.374" v="1113" actId="108"/>
          <ac:picMkLst>
            <pc:docMk/>
            <pc:sldMk cId="304670399" sldId="290"/>
            <ac:picMk id="11" creationId="{A1C3843F-417A-4CD3-ACF3-2B545F2ACF80}"/>
          </ac:picMkLst>
        </pc:picChg>
        <pc:picChg chg="del mod ord">
          <ac:chgData name="Kuan Cheng" userId="85f134d9dbb33a9b" providerId="LiveId" clId="{DBDDA546-37BD-49D5-BCC3-2B4E714C90B3}" dt="2021-06-11T04:27:25.339" v="1570" actId="478"/>
          <ac:picMkLst>
            <pc:docMk/>
            <pc:sldMk cId="304670399" sldId="290"/>
            <ac:picMk id="13" creationId="{683FE4CB-9749-475D-BC1A-B7EAB72852E4}"/>
          </ac:picMkLst>
        </pc:picChg>
        <pc:picChg chg="del">
          <ac:chgData name="Kuan Cheng" userId="85f134d9dbb33a9b" providerId="LiveId" clId="{DBDDA546-37BD-49D5-BCC3-2B4E714C90B3}" dt="2021-06-10T13:19:38.690" v="1124" actId="478"/>
          <ac:picMkLst>
            <pc:docMk/>
            <pc:sldMk cId="304670399" sldId="290"/>
            <ac:picMk id="13" creationId="{CCC9A589-B587-4EFA-81FF-87DB1456A68E}"/>
          </ac:picMkLst>
        </pc:picChg>
        <pc:picChg chg="mod ord">
          <ac:chgData name="Kuan Cheng" userId="85f134d9dbb33a9b" providerId="LiveId" clId="{DBDDA546-37BD-49D5-BCC3-2B4E714C90B3}" dt="2021-06-10T13:19:43.441" v="1125" actId="1076"/>
          <ac:picMkLst>
            <pc:docMk/>
            <pc:sldMk cId="304670399" sldId="290"/>
            <ac:picMk id="15" creationId="{DAE04649-CA50-49C4-9817-DAD67E97467A}"/>
          </ac:picMkLst>
        </pc:picChg>
        <pc:picChg chg="mod ord">
          <ac:chgData name="Kuan Cheng" userId="85f134d9dbb33a9b" providerId="LiveId" clId="{DBDDA546-37BD-49D5-BCC3-2B4E714C90B3}" dt="2021-06-11T04:27:25.338" v="1569" actId="108"/>
          <ac:picMkLst>
            <pc:docMk/>
            <pc:sldMk cId="304670399" sldId="290"/>
            <ac:picMk id="17" creationId="{B58C41F3-5ABD-455B-8A93-1DFBE5DC2047}"/>
          </ac:picMkLst>
        </pc:picChg>
        <pc:picChg chg="del">
          <ac:chgData name="Kuan Cheng" userId="85f134d9dbb33a9b" providerId="LiveId" clId="{DBDDA546-37BD-49D5-BCC3-2B4E714C90B3}" dt="2021-06-10T13:19:06.655" v="1101" actId="478"/>
          <ac:picMkLst>
            <pc:docMk/>
            <pc:sldMk cId="304670399" sldId="290"/>
            <ac:picMk id="20" creationId="{A4E1587A-BDD0-43E7-96A4-AB68612065D4}"/>
          </ac:picMkLst>
        </pc:picChg>
        <pc:picChg chg="del mod">
          <ac:chgData name="Kuan Cheng" userId="85f134d9dbb33a9b" providerId="LiveId" clId="{DBDDA546-37BD-49D5-BCC3-2B4E714C90B3}" dt="2021-06-10T13:18:41.756" v="1089" actId="478"/>
          <ac:picMkLst>
            <pc:docMk/>
            <pc:sldMk cId="304670399" sldId="290"/>
            <ac:picMk id="22" creationId="{696A66D2-6056-470D-9C71-30BBFC9E3CD9}"/>
          </ac:picMkLst>
        </pc:picChg>
      </pc:sldChg>
    </pc:docChg>
  </pc:docChgLst>
  <pc:docChgLst>
    <pc:chgData name="Kuan Cheng" userId="85f134d9dbb33a9b" providerId="LiveId" clId="{076A1EAB-4BC9-4EE1-B748-ACDD654F9D57}"/>
    <pc:docChg chg="custSel addSld modSld">
      <pc:chgData name="Kuan Cheng" userId="85f134d9dbb33a9b" providerId="LiveId" clId="{076A1EAB-4BC9-4EE1-B748-ACDD654F9D57}" dt="2022-06-10T09:15:35.548" v="3" actId="478"/>
      <pc:docMkLst>
        <pc:docMk/>
      </pc:docMkLst>
      <pc:sldChg chg="addSp">
        <pc:chgData name="Kuan Cheng" userId="85f134d9dbb33a9b" providerId="LiveId" clId="{076A1EAB-4BC9-4EE1-B748-ACDD654F9D57}" dt="2022-06-10T09:04:05.065" v="0"/>
        <pc:sldMkLst>
          <pc:docMk/>
          <pc:sldMk cId="1516810081" sldId="320"/>
        </pc:sldMkLst>
        <pc:inkChg chg="add">
          <ac:chgData name="Kuan Cheng" userId="85f134d9dbb33a9b" providerId="LiveId" clId="{076A1EAB-4BC9-4EE1-B748-ACDD654F9D57}" dt="2022-06-10T09:04:05.065" v="0"/>
          <ac:inkMkLst>
            <pc:docMk/>
            <pc:sldMk cId="1516810081" sldId="320"/>
            <ac:inkMk id="3" creationId="{811EE1F5-84B6-76F5-F06D-6A13F6EB471C}"/>
          </ac:inkMkLst>
        </pc:inkChg>
      </pc:sldChg>
      <pc:sldChg chg="addSp delSp mod">
        <pc:chgData name="Kuan Cheng" userId="85f134d9dbb33a9b" providerId="LiveId" clId="{076A1EAB-4BC9-4EE1-B748-ACDD654F9D57}" dt="2022-06-10T09:15:35.548" v="3" actId="478"/>
        <pc:sldMkLst>
          <pc:docMk/>
          <pc:sldMk cId="3906527312" sldId="328"/>
        </pc:sldMkLst>
        <pc:inkChg chg="add del">
          <ac:chgData name="Kuan Cheng" userId="85f134d9dbb33a9b" providerId="LiveId" clId="{076A1EAB-4BC9-4EE1-B748-ACDD654F9D57}" dt="2022-06-10T09:15:35.548" v="3" actId="478"/>
          <ac:inkMkLst>
            <pc:docMk/>
            <pc:sldMk cId="3906527312" sldId="328"/>
            <ac:inkMk id="3" creationId="{53929B4D-5367-0C56-DF8F-78A0371C75C7}"/>
          </ac:inkMkLst>
        </pc:inkChg>
      </pc:sldChg>
      <pc:sldChg chg="delSp new mod">
        <pc:chgData name="Kuan Cheng" userId="85f134d9dbb33a9b" providerId="LiveId" clId="{076A1EAB-4BC9-4EE1-B748-ACDD654F9D57}" dt="2022-06-10T09:04:13.810" v="2" actId="478"/>
        <pc:sldMkLst>
          <pc:docMk/>
          <pc:sldMk cId="3254052962" sldId="334"/>
        </pc:sldMkLst>
        <pc:spChg chg="del">
          <ac:chgData name="Kuan Cheng" userId="85f134d9dbb33a9b" providerId="LiveId" clId="{076A1EAB-4BC9-4EE1-B748-ACDD654F9D57}" dt="2022-06-10T09:04:13.810" v="2" actId="478"/>
          <ac:spMkLst>
            <pc:docMk/>
            <pc:sldMk cId="3254052962" sldId="334"/>
            <ac:spMk id="2" creationId="{2C5395EA-F10D-D74B-4268-451682EC3958}"/>
          </ac:spMkLst>
        </pc:spChg>
        <pc:spChg chg="del">
          <ac:chgData name="Kuan Cheng" userId="85f134d9dbb33a9b" providerId="LiveId" clId="{076A1EAB-4BC9-4EE1-B748-ACDD654F9D57}" dt="2022-06-10T09:04:13.810" v="2" actId="478"/>
          <ac:spMkLst>
            <pc:docMk/>
            <pc:sldMk cId="3254052962" sldId="334"/>
            <ac:spMk id="3" creationId="{83F89746-E47D-DA1D-80BF-14C42004FC65}"/>
          </ac:spMkLst>
        </pc:spChg>
      </pc:sldChg>
    </pc:docChg>
  </pc:docChgLst>
  <pc:docChgLst>
    <pc:chgData name="Kuan Cheng" userId="85f134d9dbb33a9b" providerId="LiveId" clId="{FA18ACC4-BEAF-4736-B2FD-50FC6B433380}"/>
    <pc:docChg chg="modSld">
      <pc:chgData name="Kuan Cheng" userId="85f134d9dbb33a9b" providerId="LiveId" clId="{FA18ACC4-BEAF-4736-B2FD-50FC6B433380}" dt="2021-06-11T09:05:41.069" v="89" actId="20577"/>
      <pc:docMkLst>
        <pc:docMk/>
      </pc:docMkLst>
      <pc:sldChg chg="modAnim">
        <pc:chgData name="Kuan Cheng" userId="85f134d9dbb33a9b" providerId="LiveId" clId="{FA18ACC4-BEAF-4736-B2FD-50FC6B433380}" dt="2021-06-11T06:24:42.625" v="0"/>
        <pc:sldMkLst>
          <pc:docMk/>
          <pc:sldMk cId="3492731923" sldId="258"/>
        </pc:sldMkLst>
      </pc:sldChg>
      <pc:sldChg chg="modAnim">
        <pc:chgData name="Kuan Cheng" userId="85f134d9dbb33a9b" providerId="LiveId" clId="{FA18ACC4-BEAF-4736-B2FD-50FC6B433380}" dt="2021-06-11T06:24:45.920" v="1"/>
        <pc:sldMkLst>
          <pc:docMk/>
          <pc:sldMk cId="1891953957" sldId="259"/>
        </pc:sldMkLst>
      </pc:sldChg>
      <pc:sldChg chg="modAnim">
        <pc:chgData name="Kuan Cheng" userId="85f134d9dbb33a9b" providerId="LiveId" clId="{FA18ACC4-BEAF-4736-B2FD-50FC6B433380}" dt="2021-06-11T06:24:48.870" v="2"/>
        <pc:sldMkLst>
          <pc:docMk/>
          <pc:sldMk cId="487884230" sldId="260"/>
        </pc:sldMkLst>
      </pc:sldChg>
      <pc:sldChg chg="modSp modAnim">
        <pc:chgData name="Kuan Cheng" userId="85f134d9dbb33a9b" providerId="LiveId" clId="{FA18ACC4-BEAF-4736-B2FD-50FC6B433380}" dt="2021-06-11T09:05:41.069" v="89" actId="20577"/>
        <pc:sldMkLst>
          <pc:docMk/>
          <pc:sldMk cId="465373835" sldId="261"/>
        </pc:sldMkLst>
        <pc:spChg chg="mod">
          <ac:chgData name="Kuan Cheng" userId="85f134d9dbb33a9b" providerId="LiveId" clId="{FA18ACC4-BEAF-4736-B2FD-50FC6B433380}" dt="2021-06-11T09:05:41.069" v="89" actId="20577"/>
          <ac:spMkLst>
            <pc:docMk/>
            <pc:sldMk cId="465373835" sldId="261"/>
            <ac:spMk id="3" creationId="{E2EDAD39-D283-4556-AB6F-4D68C9634F85}"/>
          </ac:spMkLst>
        </pc:spChg>
      </pc:sldChg>
      <pc:sldChg chg="modAnim">
        <pc:chgData name="Kuan Cheng" userId="85f134d9dbb33a9b" providerId="LiveId" clId="{FA18ACC4-BEAF-4736-B2FD-50FC6B433380}" dt="2021-06-11T06:24:57.760" v="4"/>
        <pc:sldMkLst>
          <pc:docMk/>
          <pc:sldMk cId="1812730482" sldId="262"/>
        </pc:sldMkLst>
      </pc:sldChg>
      <pc:sldChg chg="modAnim">
        <pc:chgData name="Kuan Cheng" userId="85f134d9dbb33a9b" providerId="LiveId" clId="{FA18ACC4-BEAF-4736-B2FD-50FC6B433380}" dt="2021-06-11T06:25:18.304" v="8"/>
        <pc:sldMkLst>
          <pc:docMk/>
          <pc:sldMk cId="3012527083" sldId="263"/>
        </pc:sldMkLst>
      </pc:sldChg>
      <pc:sldChg chg="modAnim">
        <pc:chgData name="Kuan Cheng" userId="85f134d9dbb33a9b" providerId="LiveId" clId="{FA18ACC4-BEAF-4736-B2FD-50FC6B433380}" dt="2021-06-11T06:25:32.511" v="11"/>
        <pc:sldMkLst>
          <pc:docMk/>
          <pc:sldMk cId="682411672" sldId="266"/>
        </pc:sldMkLst>
      </pc:sldChg>
      <pc:sldChg chg="modAnim">
        <pc:chgData name="Kuan Cheng" userId="85f134d9dbb33a9b" providerId="LiveId" clId="{FA18ACC4-BEAF-4736-B2FD-50FC6B433380}" dt="2021-06-11T06:25:41.924" v="14"/>
        <pc:sldMkLst>
          <pc:docMk/>
          <pc:sldMk cId="3392881915" sldId="268"/>
        </pc:sldMkLst>
      </pc:sldChg>
      <pc:sldChg chg="modAnim">
        <pc:chgData name="Kuan Cheng" userId="85f134d9dbb33a9b" providerId="LiveId" clId="{FA18ACC4-BEAF-4736-B2FD-50FC6B433380}" dt="2021-06-11T06:25:45.484" v="15"/>
        <pc:sldMkLst>
          <pc:docMk/>
          <pc:sldMk cId="2760062575" sldId="269"/>
        </pc:sldMkLst>
      </pc:sldChg>
      <pc:sldChg chg="modAnim">
        <pc:chgData name="Kuan Cheng" userId="85f134d9dbb33a9b" providerId="LiveId" clId="{FA18ACC4-BEAF-4736-B2FD-50FC6B433380}" dt="2021-06-11T06:25:48.610" v="16"/>
        <pc:sldMkLst>
          <pc:docMk/>
          <pc:sldMk cId="2442685638" sldId="270"/>
        </pc:sldMkLst>
      </pc:sldChg>
      <pc:sldChg chg="modAnim">
        <pc:chgData name="Kuan Cheng" userId="85f134d9dbb33a9b" providerId="LiveId" clId="{FA18ACC4-BEAF-4736-B2FD-50FC6B433380}" dt="2021-06-11T06:25:53.718" v="17"/>
        <pc:sldMkLst>
          <pc:docMk/>
          <pc:sldMk cId="2009941177" sldId="271"/>
        </pc:sldMkLst>
      </pc:sldChg>
      <pc:sldChg chg="modAnim">
        <pc:chgData name="Kuan Cheng" userId="85f134d9dbb33a9b" providerId="LiveId" clId="{FA18ACC4-BEAF-4736-B2FD-50FC6B433380}" dt="2021-06-11T06:26:03.359" v="21"/>
        <pc:sldMkLst>
          <pc:docMk/>
          <pc:sldMk cId="349886183" sldId="272"/>
        </pc:sldMkLst>
      </pc:sldChg>
      <pc:sldChg chg="modAnim">
        <pc:chgData name="Kuan Cheng" userId="85f134d9dbb33a9b" providerId="LiveId" clId="{FA18ACC4-BEAF-4736-B2FD-50FC6B433380}" dt="2021-06-11T06:26:11.514" v="24"/>
        <pc:sldMkLst>
          <pc:docMk/>
          <pc:sldMk cId="3206276587" sldId="273"/>
        </pc:sldMkLst>
      </pc:sldChg>
      <pc:sldChg chg="modAnim">
        <pc:chgData name="Kuan Cheng" userId="85f134d9dbb33a9b" providerId="LiveId" clId="{FA18ACC4-BEAF-4736-B2FD-50FC6B433380}" dt="2021-06-11T06:26:21.547" v="28"/>
        <pc:sldMkLst>
          <pc:docMk/>
          <pc:sldMk cId="2418831038" sldId="274"/>
        </pc:sldMkLst>
      </pc:sldChg>
      <pc:sldChg chg="modAnim">
        <pc:chgData name="Kuan Cheng" userId="85f134d9dbb33a9b" providerId="LiveId" clId="{FA18ACC4-BEAF-4736-B2FD-50FC6B433380}" dt="2021-06-11T06:26:32.183" v="32"/>
        <pc:sldMkLst>
          <pc:docMk/>
          <pc:sldMk cId="218644397" sldId="275"/>
        </pc:sldMkLst>
      </pc:sldChg>
      <pc:sldChg chg="modAnim">
        <pc:chgData name="Kuan Cheng" userId="85f134d9dbb33a9b" providerId="LiveId" clId="{FA18ACC4-BEAF-4736-B2FD-50FC6B433380}" dt="2021-06-11T06:26:43.933" v="37"/>
        <pc:sldMkLst>
          <pc:docMk/>
          <pc:sldMk cId="1515517099" sldId="276"/>
        </pc:sldMkLst>
      </pc:sldChg>
      <pc:sldChg chg="modAnim">
        <pc:chgData name="Kuan Cheng" userId="85f134d9dbb33a9b" providerId="LiveId" clId="{FA18ACC4-BEAF-4736-B2FD-50FC6B433380}" dt="2021-06-11T06:26:49.114" v="38"/>
        <pc:sldMkLst>
          <pc:docMk/>
          <pc:sldMk cId="1349329647" sldId="277"/>
        </pc:sldMkLst>
      </pc:sldChg>
      <pc:sldChg chg="modAnim">
        <pc:chgData name="Kuan Cheng" userId="85f134d9dbb33a9b" providerId="LiveId" clId="{FA18ACC4-BEAF-4736-B2FD-50FC6B433380}" dt="2021-06-11T06:26:51.772" v="39"/>
        <pc:sldMkLst>
          <pc:docMk/>
          <pc:sldMk cId="151551973" sldId="278"/>
        </pc:sldMkLst>
      </pc:sldChg>
      <pc:sldChg chg="modAnim">
        <pc:chgData name="Kuan Cheng" userId="85f134d9dbb33a9b" providerId="LiveId" clId="{FA18ACC4-BEAF-4736-B2FD-50FC6B433380}" dt="2021-06-11T06:27:03.682" v="43"/>
        <pc:sldMkLst>
          <pc:docMk/>
          <pc:sldMk cId="754684171" sldId="279"/>
        </pc:sldMkLst>
      </pc:sldChg>
      <pc:sldChg chg="modAnim">
        <pc:chgData name="Kuan Cheng" userId="85f134d9dbb33a9b" providerId="LiveId" clId="{FA18ACC4-BEAF-4736-B2FD-50FC6B433380}" dt="2021-06-11T06:27:18.406" v="49"/>
        <pc:sldMkLst>
          <pc:docMk/>
          <pc:sldMk cId="34496129" sldId="280"/>
        </pc:sldMkLst>
      </pc:sldChg>
      <pc:sldChg chg="modAnim">
        <pc:chgData name="Kuan Cheng" userId="85f134d9dbb33a9b" providerId="LiveId" clId="{FA18ACC4-BEAF-4736-B2FD-50FC6B433380}" dt="2021-06-11T06:27:50.660" v="59"/>
        <pc:sldMkLst>
          <pc:docMk/>
          <pc:sldMk cId="3052323571" sldId="281"/>
        </pc:sldMkLst>
      </pc:sldChg>
      <pc:sldChg chg="modAnim">
        <pc:chgData name="Kuan Cheng" userId="85f134d9dbb33a9b" providerId="LiveId" clId="{FA18ACC4-BEAF-4736-B2FD-50FC6B433380}" dt="2021-06-11T06:27:35.151" v="55"/>
        <pc:sldMkLst>
          <pc:docMk/>
          <pc:sldMk cId="185065921" sldId="282"/>
        </pc:sldMkLst>
      </pc:sldChg>
      <pc:sldChg chg="modAnim">
        <pc:chgData name="Kuan Cheng" userId="85f134d9dbb33a9b" providerId="LiveId" clId="{FA18ACC4-BEAF-4736-B2FD-50FC6B433380}" dt="2021-06-11T06:28:08.215" v="63"/>
        <pc:sldMkLst>
          <pc:docMk/>
          <pc:sldMk cId="1659997491" sldId="284"/>
        </pc:sldMkLst>
      </pc:sldChg>
      <pc:sldChg chg="modSp modAnim">
        <pc:chgData name="Kuan Cheng" userId="85f134d9dbb33a9b" providerId="LiveId" clId="{FA18ACC4-BEAF-4736-B2FD-50FC6B433380}" dt="2021-06-11T06:30:40.310" v="88" actId="20577"/>
        <pc:sldMkLst>
          <pc:docMk/>
          <pc:sldMk cId="3152412278" sldId="285"/>
        </pc:sldMkLst>
        <pc:spChg chg="mod">
          <ac:chgData name="Kuan Cheng" userId="85f134d9dbb33a9b" providerId="LiveId" clId="{FA18ACC4-BEAF-4736-B2FD-50FC6B433380}" dt="2021-06-11T06:30:40.310" v="88" actId="20577"/>
          <ac:spMkLst>
            <pc:docMk/>
            <pc:sldMk cId="3152412278" sldId="285"/>
            <ac:spMk id="3" creationId="{52F6174D-B357-47C8-BF10-24970D532359}"/>
          </ac:spMkLst>
        </pc:spChg>
      </pc:sldChg>
      <pc:sldChg chg="modAnim">
        <pc:chgData name="Kuan Cheng" userId="85f134d9dbb33a9b" providerId="LiveId" clId="{FA18ACC4-BEAF-4736-B2FD-50FC6B433380}" dt="2021-06-11T06:29:09.663" v="69"/>
        <pc:sldMkLst>
          <pc:docMk/>
          <pc:sldMk cId="3981361175" sldId="286"/>
        </pc:sldMkLst>
      </pc:sldChg>
      <pc:sldChg chg="modAnim">
        <pc:chgData name="Kuan Cheng" userId="85f134d9dbb33a9b" providerId="LiveId" clId="{FA18ACC4-BEAF-4736-B2FD-50FC6B433380}" dt="2021-06-11T06:29:23.990" v="74"/>
        <pc:sldMkLst>
          <pc:docMk/>
          <pc:sldMk cId="1245129824" sldId="287"/>
        </pc:sldMkLst>
      </pc:sldChg>
      <pc:sldChg chg="modAnim">
        <pc:chgData name="Kuan Cheng" userId="85f134d9dbb33a9b" providerId="LiveId" clId="{FA18ACC4-BEAF-4736-B2FD-50FC6B433380}" dt="2021-06-11T06:29:41.896" v="79"/>
        <pc:sldMkLst>
          <pc:docMk/>
          <pc:sldMk cId="3756163632" sldId="288"/>
        </pc:sldMkLst>
      </pc:sldChg>
      <pc:sldChg chg="modAnim">
        <pc:chgData name="Kuan Cheng" userId="85f134d9dbb33a9b" providerId="LiveId" clId="{FA18ACC4-BEAF-4736-B2FD-50FC6B433380}" dt="2021-06-11T06:29:55.831" v="84"/>
        <pc:sldMkLst>
          <pc:docMk/>
          <pc:sldMk cId="304670399" sldId="290"/>
        </pc:sldMkLst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6-10T08:17:50.75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92D050"/>
    </inkml:brush>
    <inkml:brush xml:id="br2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18874 10530 0,'0'0'0,"-18"0"16,0 0-16,1 0 15,-1 0 1,0 0 15,1 0-31,-1 0 31,0 18 141,1 0-156,-1-1-16,1 19 16,-1-19-1,0 1-15,-17 35 16,0 0-1,-1-18 1,19 18 0,-1-18-1,18-17-15,-17-1 16,17 1-16,-18 17 16,0 36 15,-17-1-16,17 36 1,-17 0 0,0 18-1,17-19 1,18-34 0,0 35-1,0-36 1,0 19-1,0-19 1,18 71 0,-1-105-1,-17 16 1,18 1 0,-18 0 15,35 71-16,-17-54 1,-18-17 0,18 71-1,35 17 1,-18 35 0,18-35-1,0 18 1,-18-106-1,-17 0 1,-1-18 0,1 0-1,17 18 17,-17-17-32,17 17 31,-17 35-16,17 0 1,18 53 0,-35-17-1,-1-54-15,1 71 16,-1-70 0,1-36-1,0 18 32,-1-35-47,1-1 31,35 54-15,-18-18 0,0-18-1,18 0 16,-17 18-15,-19-35 0,19 17-1,-19-17 1,1-18 0,-18 17-1,18-17 1,-1 18 15,1-18-31,-1 18 16,19-1-1,17 1 1,-36 0-16,36-1 16,0-17 15,0 35-16,-18-35 1,1 18 0,16-18-1,19 0 1,17 0 0,36 0-1,-1 18 1,106-1-1,-158-17 1,0 0-16,52 18 16,-17-18-1,-18 0 17,71 0-32,0 0 15,35 0 16,0 53-15,-141-53 0,-18 18-1,0-18 1,0 0 0,1 0-1,-19 0-15,19 0 16,34 0-1,-17-53 1,53 17 0,17-17-1,89-70 1,-106-18 0,-18 17 15,177-422 31,-248 475-62,54-105 16,-18 17 0,0-17-1,-36 34 1,19-16-1,34-19 1,-35 19 0,18 34-1,0-35 1,0 1 0,0 16 15,0-69-16,0 52 1,-18 18 0,-17 0-1,-1 17 1,1 36 0,-18-71-1,0 71 1,0-18-1,-18 18 1,18 53 0,-35-36-1,0-34 1,0-1 0,-1 70-1,19 1 16,-1 0-15,18 17 0,-35-17-1,-18-18 1,0 18 0,18-1-1,-1 1 1,-34-18-1,35 36 1,-18-19 0,17 19-1,-34-1 17,35-17-32,-1 35 31,1-18-16,-53-17 1,-18 0 0,18 17-1,52 0 1,1 1 0,-18-1-1,-35 18 1,53 0-1,17 0 1,-17 0 0,-18 0-1,-18 0 1,-17 0 0,0 0 15,-53 18-16,17-18 1,72 0 0,16 0-1,-17 0 1,36 0 0,-19 17-1,-34-17 1,-18 18-1,17-18 1,-17 0 0,17 0-1,18 0 1,18 18 0,0-18 15,0 0-16,17 0-15,-35 17 16,-141 1 0,53-18-1,-35 0 1,17 18 0,35-1-1,71-17 1,-17 18-1,35-18 1,-1 0 0,1 17-1,0-17 1,-1 18 0,-34 0 15,-1-1-16,-52 19 1,17-19 0,18-17-1,17 18 1,18 0 0,18-1-1,0 1 1,-18 17-1,18-17 1,-1-1 0,-17 1-1,36 0 1,-1-1 0,-17 1 15,0 17-16,-1 1 1,19-19 0,-1-17 218,18 18-234,-18-18 16,18 17-16,0 1 156</inkml:trace>
  <inkml:trace contextRef="#ctx0" brushRef="#br0" timeOffset="20409.52">25435 11112 0,'36'-35'109,"-19"-35"-109,1-1 16,17 1-16,-17-1 16,-1 0-1,1 19 17,-18 34 30,18 18-62,-18-18 16,17 1-1,19-1 1,-1 0 0,-17 18-1</inkml:trace>
  <inkml:trace contextRef="#ctx0" brushRef="#br0" timeOffset="21204.24">25488 11183 0,'0'18'47,"0"-1"-16,0 1-31,18 0 16,-18-1-16,0 1 15,0 17 1,0 36 15,0 87 0,0-122-15,0-19 93,17-17-46,1 0-63,-18-17 15,18-1-15,-1 0 16,1 1-16</inkml:trace>
  <inkml:trace contextRef="#ctx0" brushRef="#br0" timeOffset="22173.26">25947 11060 0,'0'-18'32,"0"0"-32,0 1 31,0 34 63,0 1-94,-18 0 15,18-1-15,0 1 16,0 35 0,0 0-1,0-18 1,18-17-1,-1-1 1,-17 1 0,18-18-1,0 0 1,17-35 0,0-18-1,-17 17 16,0 1-15,-1 0 0,-17-18-1,18 18 1,-18 17 0,0 0-1,-18 18 1,1 0 46,-1 0-30,0 0-17,-17 0 1,17 0-1</inkml:trace>
  <inkml:trace contextRef="#ctx0" brushRef="#br0" timeOffset="22635.52">26529 11307 0,'0'17'32,"-18"18"-17,1-17-15,-1 0 16,0 17-1,1-35 1</inkml:trace>
  <inkml:trace contextRef="#ctx0" brushRef="#br0" timeOffset="23164.36">26776 10848 0,'17'53'62,"19"35"-46,-36-35-16,0-18 16,0 0-16,0 18 15,0-17-15,0-1 16,0 106 15,0-106 16,0-17 0</inkml:trace>
  <inkml:trace contextRef="#ctx0" brushRef="#br0" timeOffset="24381.91">27164 10513 0,'18'0'47,"-1"17"-47,18 1 15,-35 0-15,0-1 16,36 1 0,-19 17-1,1-17 1,-18 17 0,0 18-1,0 18 16,0-36-31,0 88 16,18-17 0,-1-53-1,19 18 1,-1-36 0,-18-35-1,19 0 16,-19-18-31,1 1 16,0-1-16,-1 0 16,1 1-16,0-19 15,17 19 1,-35-1 0,-18 36 109,1-1-125,17 1 15,-18 17-15,0 36 16,1 17-1,-1 0 1,-17-17 0,17-18-1,18-18 1,0-17-16,0-1 16,-18 19 15,1-1-16,17-17 1,-18-1 0,1 1-1,-1 0 1,-17-18 0,17 17-1,0-17 79,1 0-78,34-53 93,1-35-93,0 17-16</inkml:trace>
  <inkml:trace contextRef="#ctx0" brushRef="#br0" timeOffset="26641.16">27781 10372 0,'18'-18'47,"0"0"-31,-1 18-1,-17-17-15,18-19 31,-1-16 1,-17 34 30,0 0-46,0 1-1,0-1 1,0 0 0,0 1-1,0-1 1,0 0-16,-17 36 187,17 0-171,-18-1 0,18 19-16,0-19 15,0 1 1,-17 35 0,17-36-1,-18 19 1,18-19-1,0 1 1,0 17 0,0-17-1,0 0 17,0-1-17,0 1 1,0 17-1,0 0 1,0 1 0,0-1-1,0-17 1,0-1 0,0 1-1,0 0 126,0-1-110,0 1-31,18-18 47,-1 0 47,1 0-63,-1 0-15,1-18-1,0 1 48,-1 17-48,-17-18-15,18 18 16,-18-18 0,0 1 124</inkml:trace>
  <inkml:trace contextRef="#ctx0" brushRef="#br0" timeOffset="42610.87">21043 11201 0,'0'-18'62,"-17"0"32,-1 1-79,0 17 220</inkml:trace>
  <inkml:trace contextRef="#ctx0" brushRef="#br1" timeOffset="51090.2">21131 11130 0,'-17'0'31,"-1"0"1,0 0-17,1 0 1,-1 0 15,1 0 47,-1 0-78,0 0 16,-17 0 0,17 0-1,-35 0 1,18 0-1,18 0 17,17 18-1,-18-1 0,0-17-31,-17 36 31,-18-19-15,18 19 0,0 17-1,-1-36 1,19 1-16,-19 17 16,1 0-1,17 18 1,1-35-1,-1 17 1,-17 0 0,-18 54-1,35-1 1,-17 18 0,-18-18-1,18-35 16,35-18-15,-18 18 0,18 0-1,-17 0 1,17 53 0,0-18-1,0-18 1,17 54-1,1-36 1,17-17 0,-17-18-1,-1-18 1,1 0 0,35 53 15,-18 1-16,0-37 1,18 19 0,-17-18-1,70 0 1,70 70 0,-141-70-1,18-18 1,-18 1-1,-17-19 1,0-17 0,-18 18-1,17-18 1,1 18-16,17-1 16,106 71 15,-17-52-16,17-19 1,0 19 0,0-36-1,0-18 1,89-53 0,-107 19-1,-52 16 1,-19 1-1,-16-18 1,17 0 0,0 0-1,-1-17 1,37-36 0,-19 0-1,-17 36 16,-53 52-15,18-17-16,-1-1 16,-17 1-1,18-18 1,-18-53 0,0 36-1,-18-1 1,18-52-1,0-18 1,-17-1 0,-18-16-1,17 87 1,18 1 0,-18 52-16,18-17 31,0-1-31,0-16 31,-17-1-15,-36-36-1,17 1 1,-34-35 0,17-1-1,0 36 1,0 17-1,35 54 1,1-1-16,-1 1 16,1-1-16,-1 0 15,0 1 1,-17-19 0,17 19-1,1 17 32,-1 0-16,-35-36-15,-53-16 0,89 52-1,-1-18 1,0 18-1,1 0 1,-54-18 0,-17 1-1,53 17 1,-1 0 0,-34-18-1,-1 0 16,36 18-15,17 0 125,1 0-110,17 18 0,-18-18-15,1 18-1,-19 17 1,19-17-16,17-1 16,-18-17-1,18 18 17,-18-18 46,1 17-63,-1 1-15,-17 0 16,17 17 0,0-17-16,-17 17 15,35-17 16,-17-18 32,-1 17-63,0 1 62,18-1-46,-17-17-16,-1 18 16,0-18 140,1 18-140,-1-18 187,18 17-188</inkml:trace>
  <inkml:trace contextRef="#ctx0" brushRef="#br2" timeOffset="159393.16">19879 11095 0,'-18'17'266,"1"-17"-204,17-17-46,0-1-16,0 1 16,17 17 93,-17 17-78,0 1-31,0-1 16,-17 1 0,-1 17-1,18-17 1,0-36 78,18 1-79,-18-1 1,0 36 109</inkml:trace>
  <inkml:trace contextRef="#ctx0" brushRef="#br2" timeOffset="160574.39">20973 10513 0,'17'0'94,"-17"17"-63,0 1 1,0 0-32,-17-1 31,17-34 250,17-1-156,-17 0-125,18 18 16</inkml:trace>
  <inkml:trace contextRef="#ctx0" brushRef="#br2" timeOffset="161703.96">21396 12206 0,'0'0'0,"0"-18"0,35 1 16,-17-1-16,-18 1 16,18 17-16,-18-18 15,17 18-15,-34 18 125,-1-1-109,18 1-1,-18-18 1,1 0-16,-1 0 16,36-18 109,-1 18 93</inkml:trace>
  <inkml:trace contextRef="#ctx0" brushRef="#br2" timeOffset="162981.18">20426 14146 0,'0'-17'16,"0"-1"0,17-17-1,1 0 17,0-1-1,-18 19 16,17 17 0,-17 35-32,18-17 1,-18 34-1,0-34 1,0-36 156</inkml:trace>
  <inkml:trace contextRef="#ctx0" brushRef="#br2" timeOffset="164124.5">19368 12524 0,'0'-18'109,"0"0"-109,17 18 16,1 0-16,-18-17 15,17 17 1,-17-18 31,0 36 0,-17-1-32,-18 1 1,-1 17-1,1-17 1,53-36 62,-1 18-78,1 0 16,0-17 46,-1-1-46,1 0 46,-1 18-62,1-17 16</inkml:trace>
  <inkml:trace contextRef="#ctx0" brushRef="#br2" timeOffset="165132.63">21925 14076 0,'18'0'62,"-1"-18"-46,-34 36 78,-1 17-79,18 0-15,-17-17 16,17-36 62,17 1-62,1-1-16,-18 0 125,0 1-110</inkml:trace>
  <inkml:trace contextRef="#ctx0" brushRef="#br2" timeOffset="165936.1">21643 12541 0,'18'0'62,"-18"18"-46,0 17 0,0-17-1,-18-18 95,18-18-110,18 1 15,-18-1-15,17 18 16,-17-18 187</inkml:trace>
  <inkml:trace contextRef="#ctx0" brushRef="#br2" timeOffset="166627.17">22066 11606 0,'0'36'47,"0"-1"-47,0-17 15,0-1 1,18 36-1,0-35-15,-18 70 47,0-106 63,0 1-95,0-1-15,0 0 16</inkml:trace>
  <inkml:trace contextRef="#ctx0" brushRef="#br2" timeOffset="167285.39">22260 12647 0,'18'0'62,"-18"18"17,0-1-64,0 1-15,0 0 16,0-1-16,18-17 109,-18-17-93,0-1-16,0-17 15</inkml:trace>
  <inkml:trace contextRef="#ctx0" brushRef="#br2" timeOffset="168004.66">20884 12471 0,'18'17'47,"-18"1"-47,0 0 16,18 35-1,-18-36 173</inkml:trace>
  <inkml:trace contextRef="#ctx0" brushRef="#br2" timeOffset="174957.09">21484 11748 0</inkml:trace>
  <inkml:trace contextRef="#ctx0" brushRef="#br2" timeOffset="175746.75">20990 11800 0,'0'-17'31,"0"34"47,0 1-62,0 0 46,0-1 110</inkml:trace>
</inkml:ink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e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C3B34-CB3E-420C-8D12-4959CAA93C5F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F02A33-D289-4274-87CE-79682B47C1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16567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F02A33-D289-4274-87CE-79682B47C17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767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EC769B-95D9-4598-9664-B838F38F59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A91ABD8-C429-493C-8C46-7F09C1C458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2F91AD-0F1E-44B6-BF81-816890E25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A802-9B08-42DC-AD0D-7A74D630E912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578DCD-E85C-4607-9F72-DDC203BB0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9AB889-4C49-44EC-9BF2-32C50D4B3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5996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A03B4A-4895-43F9-AB48-A26582121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76CD378-A7FC-4D63-8D28-CD1079FB64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7B2BA0-D389-4CEB-BD8E-6377DEFE7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A802-9B08-42DC-AD0D-7A74D630E912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8FB96C4-1E0B-42C4-88E8-7C90D29C2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4DAE58-962F-401F-B64B-D01DDB22E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2463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D043FDD-0D0C-4304-AD88-86F5A13DDF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8B92507-BE33-49D2-92EB-C375671129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729D50-5820-47C4-8267-A5BE29144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A802-9B08-42DC-AD0D-7A74D630E912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BEA857-49B4-4E18-8A16-77A5B5578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8ED947-8344-408A-830E-8C26B4F39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8437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1C28AF-ABB0-45B6-BB15-2D61450A2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8756DB-F430-465B-8BB3-69CB65588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45C36F-1D44-45E1-99C8-BB92B1AE3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A802-9B08-42DC-AD0D-7A74D630E912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9F5A67-BCB1-4F12-ABD2-7F5C635CB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07A469-919E-4F80-BFC1-534E61904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668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E98142-820F-44EB-A14F-26B5B3396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0FBD759-2B10-428A-BEF7-C2652613BA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4795C1-FD02-456B-95B7-326844286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A802-9B08-42DC-AD0D-7A74D630E912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249748-2497-4636-A8E1-432DE76E8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B33C18-2C59-44DD-80FC-B24D3FA5E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0474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CD1079-CDBD-4A67-894C-DE2C39D7A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EE72FB-14A8-4C8A-BED7-8E85583FCF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3CF51C4-35A3-4F02-9BF9-D995882D5B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C32537C-BFBD-4EA5-ABEE-036DA79D6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A802-9B08-42DC-AD0D-7A74D630E912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2FF1601-64E2-421D-A251-D01A0B516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9C4E26C-6046-428F-BF98-7B2E2BEE4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6513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B79DFD-5446-44DB-9425-1A6886724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A2845B0-0E06-44FB-BB96-6FE051A27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D4A54D6-90D6-46B1-8D97-AD1C50CA0F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E4C3BDB-2B78-4837-B5EF-6B36753A08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940E265-49D6-43C7-8E01-7B8E4C805E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CF51C24-535D-4250-A4E9-A9695A098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A802-9B08-42DC-AD0D-7A74D630E912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A2F5757-A64F-4646-AB73-27DFE038F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E045AD8-B55C-4768-BC6E-A5EE698D5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1338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9D4FDB-DC88-43E7-ABDB-186B2021E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D25ABF2-E4FD-4C76-BC34-2F208E33D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A802-9B08-42DC-AD0D-7A74D630E912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679EF24-CEFA-4836-B8AD-72158629E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B81B09C-13F9-44F4-904A-5D1A810FB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0977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EE0EE3F-5E8B-4085-8717-803BC0D8D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A802-9B08-42DC-AD0D-7A74D630E912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225584D-EBE5-4FC4-AA9D-87A4B4D3C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FD8D007-5143-47F4-ACCA-54370D88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5068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84289F-B733-44AB-B38E-CBAAD22CC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3CD0A6-CE2A-49C8-9A1F-C8F52B14B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B408CEF-A066-4ECB-AE8B-4634C0322C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8AE5041-5CCE-4436-AD39-BC8123602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A802-9B08-42DC-AD0D-7A74D630E912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16D5C-B76D-4FFA-8ED9-D0E24023F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5CC9047-A264-4465-9E86-168F50C10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5526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F4CD9B-03C4-4BC5-BEA2-8288C4369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B8C21FC-2C2A-47DC-A00E-255D3A1DC6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5A37092-31EF-41CB-B12B-80C3FB1F01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C3D4A21-7A18-46CA-A716-76B04BE79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A802-9B08-42DC-AD0D-7A74D630E912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F3EE4B-F137-4B00-8BA5-DF6F33392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3E6B391-2361-4D32-8983-052647C3C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1483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4CAAB8D-89F6-49C1-A549-5AF738479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01E5115-A4E4-42FA-883F-9E5553B5FB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712D2E-52DA-404D-8F53-A114EF089C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9A802-9B08-42DC-AD0D-7A74D630E912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84D514-91AA-4946-98D9-45E865594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6D140E-0A59-4D6A-A21A-732AD1447B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8301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13" Type="http://schemas.openxmlformats.org/officeDocument/2006/relationships/image" Target="../media/image46.png"/><Relationship Id="rId3" Type="http://schemas.openxmlformats.org/officeDocument/2006/relationships/tags" Target="../tags/tag30.xml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45.png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11" Type="http://schemas.openxmlformats.org/officeDocument/2006/relationships/image" Target="../media/image44.png"/><Relationship Id="rId5" Type="http://schemas.openxmlformats.org/officeDocument/2006/relationships/tags" Target="../tags/tag32.xml"/><Relationship Id="rId10" Type="http://schemas.openxmlformats.org/officeDocument/2006/relationships/image" Target="../media/image43.png"/><Relationship Id="rId4" Type="http://schemas.openxmlformats.org/officeDocument/2006/relationships/tags" Target="../tags/tag31.xml"/><Relationship Id="rId9" Type="http://schemas.openxmlformats.org/officeDocument/2006/relationships/image" Target="../media/image4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13" Type="http://schemas.openxmlformats.org/officeDocument/2006/relationships/image" Target="../media/image49.png"/><Relationship Id="rId3" Type="http://schemas.openxmlformats.org/officeDocument/2006/relationships/tags" Target="../tags/tag36.xml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48.png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tags" Target="../tags/tag39.xml"/><Relationship Id="rId11" Type="http://schemas.openxmlformats.org/officeDocument/2006/relationships/image" Target="../media/image47.png"/><Relationship Id="rId5" Type="http://schemas.openxmlformats.org/officeDocument/2006/relationships/tags" Target="../tags/tag38.xml"/><Relationship Id="rId10" Type="http://schemas.openxmlformats.org/officeDocument/2006/relationships/image" Target="../media/image43.png"/><Relationship Id="rId4" Type="http://schemas.openxmlformats.org/officeDocument/2006/relationships/tags" Target="../tags/tag37.xml"/><Relationship Id="rId9" Type="http://schemas.openxmlformats.org/officeDocument/2006/relationships/image" Target="../media/image4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13" Type="http://schemas.openxmlformats.org/officeDocument/2006/relationships/image" Target="../media/image55.png"/><Relationship Id="rId3" Type="http://schemas.openxmlformats.org/officeDocument/2006/relationships/tags" Target="../tags/tag42.xml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54.png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6" Type="http://schemas.openxmlformats.org/officeDocument/2006/relationships/tags" Target="../tags/tag45.xml"/><Relationship Id="rId11" Type="http://schemas.openxmlformats.org/officeDocument/2006/relationships/image" Target="../media/image53.png"/><Relationship Id="rId5" Type="http://schemas.openxmlformats.org/officeDocument/2006/relationships/tags" Target="../tags/tag44.xml"/><Relationship Id="rId10" Type="http://schemas.openxmlformats.org/officeDocument/2006/relationships/image" Target="../media/image52.png"/><Relationship Id="rId4" Type="http://schemas.openxmlformats.org/officeDocument/2006/relationships/tags" Target="../tags/tag43.xml"/><Relationship Id="rId9" Type="http://schemas.openxmlformats.org/officeDocument/2006/relationships/image" Target="../media/image5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tags" Target="../tags/tag48.xml"/><Relationship Id="rId7" Type="http://schemas.openxmlformats.org/officeDocument/2006/relationships/image" Target="../media/image57.png"/><Relationship Id="rId2" Type="http://schemas.openxmlformats.org/officeDocument/2006/relationships/tags" Target="../tags/tag47.xml"/><Relationship Id="rId1" Type="http://schemas.openxmlformats.org/officeDocument/2006/relationships/tags" Target="../tags/tag46.xml"/><Relationship Id="rId6" Type="http://schemas.openxmlformats.org/officeDocument/2006/relationships/image" Target="../media/image56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9.xml"/><Relationship Id="rId9" Type="http://schemas.openxmlformats.org/officeDocument/2006/relationships/image" Target="../media/image5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2.png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customXml" Target="../ink/ink1.xml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3" Type="http://schemas.openxmlformats.org/officeDocument/2006/relationships/tags" Target="../tags/tag54.xml"/><Relationship Id="rId7" Type="http://schemas.openxmlformats.org/officeDocument/2006/relationships/image" Target="../media/image63.png"/><Relationship Id="rId2" Type="http://schemas.openxmlformats.org/officeDocument/2006/relationships/tags" Target="../tags/tag53.xml"/><Relationship Id="rId1" Type="http://schemas.openxmlformats.org/officeDocument/2006/relationships/tags" Target="../tags/tag52.xml"/><Relationship Id="rId6" Type="http://schemas.openxmlformats.org/officeDocument/2006/relationships/image" Target="../media/image60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55.xml"/><Relationship Id="rId9" Type="http://schemas.openxmlformats.org/officeDocument/2006/relationships/image" Target="../media/image6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13" Type="http://schemas.openxmlformats.org/officeDocument/2006/relationships/image" Target="../media/image71.png"/><Relationship Id="rId3" Type="http://schemas.openxmlformats.org/officeDocument/2006/relationships/tags" Target="../tags/tag59.xml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70.png"/><Relationship Id="rId2" Type="http://schemas.openxmlformats.org/officeDocument/2006/relationships/tags" Target="../tags/tag58.xml"/><Relationship Id="rId1" Type="http://schemas.openxmlformats.org/officeDocument/2006/relationships/tags" Target="../tags/tag57.xml"/><Relationship Id="rId6" Type="http://schemas.openxmlformats.org/officeDocument/2006/relationships/tags" Target="../tags/tag62.xml"/><Relationship Id="rId11" Type="http://schemas.openxmlformats.org/officeDocument/2006/relationships/image" Target="../media/image69.png"/><Relationship Id="rId5" Type="http://schemas.openxmlformats.org/officeDocument/2006/relationships/tags" Target="../tags/tag61.xml"/><Relationship Id="rId10" Type="http://schemas.openxmlformats.org/officeDocument/2006/relationships/image" Target="../media/image68.png"/><Relationship Id="rId4" Type="http://schemas.openxmlformats.org/officeDocument/2006/relationships/tags" Target="../tags/tag60.xml"/><Relationship Id="rId9" Type="http://schemas.openxmlformats.org/officeDocument/2006/relationships/image" Target="../media/image6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13" Type="http://schemas.openxmlformats.org/officeDocument/2006/relationships/image" Target="../media/image77.png"/><Relationship Id="rId3" Type="http://schemas.openxmlformats.org/officeDocument/2006/relationships/tags" Target="../tags/tag65.xml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76.png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6" Type="http://schemas.openxmlformats.org/officeDocument/2006/relationships/tags" Target="../tags/tag68.xml"/><Relationship Id="rId11" Type="http://schemas.openxmlformats.org/officeDocument/2006/relationships/image" Target="../media/image75.png"/><Relationship Id="rId5" Type="http://schemas.openxmlformats.org/officeDocument/2006/relationships/tags" Target="../tags/tag67.xml"/><Relationship Id="rId10" Type="http://schemas.openxmlformats.org/officeDocument/2006/relationships/image" Target="../media/image74.png"/><Relationship Id="rId4" Type="http://schemas.openxmlformats.org/officeDocument/2006/relationships/tags" Target="../tags/tag66.xml"/><Relationship Id="rId9" Type="http://schemas.openxmlformats.org/officeDocument/2006/relationships/image" Target="../media/image7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png"/><Relationship Id="rId3" Type="http://schemas.openxmlformats.org/officeDocument/2006/relationships/tags" Target="../tags/tag71.xml"/><Relationship Id="rId7" Type="http://schemas.openxmlformats.org/officeDocument/2006/relationships/image" Target="../media/image78.png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82.png"/><Relationship Id="rId5" Type="http://schemas.openxmlformats.org/officeDocument/2006/relationships/tags" Target="../tags/tag73.xml"/><Relationship Id="rId10" Type="http://schemas.openxmlformats.org/officeDocument/2006/relationships/image" Target="../media/image81.png"/><Relationship Id="rId4" Type="http://schemas.openxmlformats.org/officeDocument/2006/relationships/tags" Target="../tags/tag72.xml"/><Relationship Id="rId9" Type="http://schemas.openxmlformats.org/officeDocument/2006/relationships/image" Target="../media/image8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76.xml"/><Relationship Id="rId7" Type="http://schemas.openxmlformats.org/officeDocument/2006/relationships/image" Target="../media/image42.png"/><Relationship Id="rId2" Type="http://schemas.openxmlformats.org/officeDocument/2006/relationships/tags" Target="../tags/tag75.xml"/><Relationship Id="rId1" Type="http://schemas.openxmlformats.org/officeDocument/2006/relationships/tags" Target="../tags/tag74.xml"/><Relationship Id="rId6" Type="http://schemas.openxmlformats.org/officeDocument/2006/relationships/image" Target="../media/image84.png"/><Relationship Id="rId5" Type="http://schemas.openxmlformats.org/officeDocument/2006/relationships/image" Target="../media/image83.png"/><Relationship Id="rId4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tags" Target="../tags/tag84.xml"/><Relationship Id="rId13" Type="http://schemas.openxmlformats.org/officeDocument/2006/relationships/image" Target="../media/image88.png"/><Relationship Id="rId3" Type="http://schemas.openxmlformats.org/officeDocument/2006/relationships/tags" Target="../tags/tag79.xml"/><Relationship Id="rId7" Type="http://schemas.openxmlformats.org/officeDocument/2006/relationships/tags" Target="../tags/tag83.xml"/><Relationship Id="rId12" Type="http://schemas.openxmlformats.org/officeDocument/2006/relationships/image" Target="../media/image87.png"/><Relationship Id="rId17" Type="http://schemas.openxmlformats.org/officeDocument/2006/relationships/image" Target="../media/image92.png"/><Relationship Id="rId2" Type="http://schemas.openxmlformats.org/officeDocument/2006/relationships/tags" Target="../tags/tag78.xml"/><Relationship Id="rId16" Type="http://schemas.openxmlformats.org/officeDocument/2006/relationships/image" Target="../media/image91.png"/><Relationship Id="rId1" Type="http://schemas.openxmlformats.org/officeDocument/2006/relationships/tags" Target="../tags/tag77.xml"/><Relationship Id="rId6" Type="http://schemas.openxmlformats.org/officeDocument/2006/relationships/tags" Target="../tags/tag82.xml"/><Relationship Id="rId11" Type="http://schemas.openxmlformats.org/officeDocument/2006/relationships/image" Target="../media/image86.png"/><Relationship Id="rId5" Type="http://schemas.openxmlformats.org/officeDocument/2006/relationships/tags" Target="../tags/tag81.xml"/><Relationship Id="rId15" Type="http://schemas.openxmlformats.org/officeDocument/2006/relationships/image" Target="../media/image90.png"/><Relationship Id="rId10" Type="http://schemas.openxmlformats.org/officeDocument/2006/relationships/image" Target="../media/image85.png"/><Relationship Id="rId4" Type="http://schemas.openxmlformats.org/officeDocument/2006/relationships/tags" Target="../tags/tag80.xml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8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7.xml"/><Relationship Id="rId1" Type="http://schemas.openxmlformats.org/officeDocument/2006/relationships/tags" Target="../tags/tag86.xml"/><Relationship Id="rId5" Type="http://schemas.openxmlformats.org/officeDocument/2006/relationships/image" Target="../media/image95.png"/><Relationship Id="rId4" Type="http://schemas.openxmlformats.org/officeDocument/2006/relationships/image" Target="../media/image9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9.xml"/><Relationship Id="rId1" Type="http://schemas.openxmlformats.org/officeDocument/2006/relationships/tags" Target="../tags/tag88.xml"/><Relationship Id="rId5" Type="http://schemas.openxmlformats.org/officeDocument/2006/relationships/image" Target="../media/image97.png"/><Relationship Id="rId4" Type="http://schemas.openxmlformats.org/officeDocument/2006/relationships/image" Target="../media/image9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1.xml"/><Relationship Id="rId1" Type="http://schemas.openxmlformats.org/officeDocument/2006/relationships/tags" Target="../tags/tag90.xml"/><Relationship Id="rId5" Type="http://schemas.openxmlformats.org/officeDocument/2006/relationships/image" Target="../media/image99.png"/><Relationship Id="rId4" Type="http://schemas.openxmlformats.org/officeDocument/2006/relationships/image" Target="../media/image9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3.xml"/><Relationship Id="rId7" Type="http://schemas.openxmlformats.org/officeDocument/2006/relationships/image" Target="../media/image3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11" Type="http://schemas.openxmlformats.org/officeDocument/2006/relationships/image" Target="../media/image7.png"/><Relationship Id="rId5" Type="http://schemas.openxmlformats.org/officeDocument/2006/relationships/notesSlide" Target="../notesSlides/notesSlide1.xml"/><Relationship Id="rId10" Type="http://schemas.openxmlformats.org/officeDocument/2006/relationships/image" Target="../media/image6.jp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11.xml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26" Type="http://schemas.openxmlformats.org/officeDocument/2006/relationships/image" Target="../media/image24.png"/><Relationship Id="rId3" Type="http://schemas.openxmlformats.org/officeDocument/2006/relationships/tags" Target="../tags/tag6.xml"/><Relationship Id="rId21" Type="http://schemas.openxmlformats.org/officeDocument/2006/relationships/image" Target="../media/image19.png"/><Relationship Id="rId7" Type="http://schemas.openxmlformats.org/officeDocument/2006/relationships/tags" Target="../tags/tag10.xml"/><Relationship Id="rId12" Type="http://schemas.openxmlformats.org/officeDocument/2006/relationships/slideLayout" Target="../slideLayouts/slideLayout2.xml"/><Relationship Id="rId17" Type="http://schemas.openxmlformats.org/officeDocument/2006/relationships/image" Target="../media/image15.svg"/><Relationship Id="rId25" Type="http://schemas.openxmlformats.org/officeDocument/2006/relationships/image" Target="../media/image23.png"/><Relationship Id="rId2" Type="http://schemas.openxmlformats.org/officeDocument/2006/relationships/tags" Target="../tags/tag5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29" Type="http://schemas.openxmlformats.org/officeDocument/2006/relationships/image" Target="../media/image27.png"/><Relationship Id="rId1" Type="http://schemas.openxmlformats.org/officeDocument/2006/relationships/tags" Target="../tags/tag4.xml"/><Relationship Id="rId6" Type="http://schemas.openxmlformats.org/officeDocument/2006/relationships/tags" Target="../tags/tag9.xml"/><Relationship Id="rId11" Type="http://schemas.openxmlformats.org/officeDocument/2006/relationships/tags" Target="../tags/tag14.xml"/><Relationship Id="rId24" Type="http://schemas.openxmlformats.org/officeDocument/2006/relationships/image" Target="../media/image22.png"/><Relationship Id="rId5" Type="http://schemas.openxmlformats.org/officeDocument/2006/relationships/tags" Target="../tags/tag8.xml"/><Relationship Id="rId15" Type="http://schemas.openxmlformats.org/officeDocument/2006/relationships/image" Target="../media/image13.svg"/><Relationship Id="rId23" Type="http://schemas.openxmlformats.org/officeDocument/2006/relationships/image" Target="../media/image21.png"/><Relationship Id="rId28" Type="http://schemas.openxmlformats.org/officeDocument/2006/relationships/image" Target="../media/image26.png"/><Relationship Id="rId10" Type="http://schemas.openxmlformats.org/officeDocument/2006/relationships/tags" Target="../tags/tag13.xml"/><Relationship Id="rId19" Type="http://schemas.openxmlformats.org/officeDocument/2006/relationships/image" Target="../media/image17.svg"/><Relationship Id="rId4" Type="http://schemas.openxmlformats.org/officeDocument/2006/relationships/tags" Target="../tags/tag7.xml"/><Relationship Id="rId9" Type="http://schemas.openxmlformats.org/officeDocument/2006/relationships/tags" Target="../tags/tag12.xml"/><Relationship Id="rId14" Type="http://schemas.openxmlformats.org/officeDocument/2006/relationships/image" Target="../media/image12.png"/><Relationship Id="rId22" Type="http://schemas.openxmlformats.org/officeDocument/2006/relationships/image" Target="../media/image20.png"/><Relationship Id="rId27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tags" Target="../tags/tag17.xml"/><Relationship Id="rId7" Type="http://schemas.openxmlformats.org/officeDocument/2006/relationships/image" Target="../media/image28.png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32.png"/><Relationship Id="rId5" Type="http://schemas.openxmlformats.org/officeDocument/2006/relationships/tags" Target="../tags/tag19.xml"/><Relationship Id="rId10" Type="http://schemas.openxmlformats.org/officeDocument/2006/relationships/image" Target="../media/image31.png"/><Relationship Id="rId4" Type="http://schemas.openxmlformats.org/officeDocument/2006/relationships/tags" Target="../tags/tag18.xml"/><Relationship Id="rId9" Type="http://schemas.openxmlformats.org/officeDocument/2006/relationships/image" Target="../media/image3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7" Type="http://schemas.openxmlformats.org/officeDocument/2006/relationships/image" Target="../media/image35.png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image" Target="../media/image38.png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E11403-6D6E-4C0E-88A5-ECE5C9A893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6872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CN" sz="5400" dirty="0" err="1"/>
              <a:t>Pseudorandomness</a:t>
            </a:r>
            <a:r>
              <a:rPr lang="en-US" altLang="zh-CN" sz="5400" dirty="0"/>
              <a:t> in Cryptography and Complexity</a:t>
            </a:r>
            <a:endParaRPr lang="zh-CN" altLang="en-US" sz="54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14F0E17-1E23-4E70-9887-4AD7FE0B20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en-US" altLang="zh-CN" dirty="0"/>
              <a:t>Instructor: Kuan Cheng</a:t>
            </a:r>
            <a:endParaRPr lang="zh-CN" altLang="en-US" dirty="0"/>
          </a:p>
        </p:txBody>
      </p:sp>
      <p:pic>
        <p:nvPicPr>
          <p:cNvPr id="4" name="Picture 2" descr="Postgraduates Program of Chinese Government Scholarship 2020">
            <a:extLst>
              <a:ext uri="{FF2B5EF4-FFF2-40B4-BE49-F238E27FC236}">
                <a16:creationId xmlns:a16="http://schemas.microsoft.com/office/drawing/2014/main" id="{54DB8DC2-899F-4BA2-8263-B7138E54B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963" y="4574505"/>
            <a:ext cx="3545477" cy="186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7381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CF4B96-94B1-4319-904D-38B96AB33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Computational Security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7F1BC9B-DAD5-47A6-B6E0-5AE0B25D8942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933" y="1835912"/>
            <a:ext cx="9586132" cy="170971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DEFBB34-B857-41B0-88EA-14CE4FFEF413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2408" y="4048760"/>
            <a:ext cx="665448" cy="192762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3C72AB6C-DA26-4750-B9B2-B0A1BDCF140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968" y="6157636"/>
            <a:ext cx="7422173" cy="335239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CCC1C2D2-BF7A-4255-89F8-C14FA6CB144B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608" y="4278794"/>
            <a:ext cx="3769753" cy="278248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08BAA9C9-4A08-4113-A84E-8ED3DB8CEC12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848" y="4872563"/>
            <a:ext cx="6837181" cy="259809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1C5503C1-5B6F-4D4D-A18A-E33D76956E16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305" y="5562087"/>
            <a:ext cx="5895163" cy="278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97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CF4B96-94B1-4319-904D-38B96AB33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Computational Security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7F1BC9B-DAD5-47A6-B6E0-5AE0B25D8942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933" y="1835912"/>
            <a:ext cx="9586132" cy="170971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DEFBB34-B857-41B0-88EA-14CE4FFEF413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2408" y="4048760"/>
            <a:ext cx="665448" cy="192762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3C72AB6C-DA26-4750-B9B2-B0A1BDCF140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2840" y="4241522"/>
            <a:ext cx="7422173" cy="33523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44CB58E-0B58-4228-A503-F8D12290EDFA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984" y="5018024"/>
            <a:ext cx="93867" cy="18605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7401810-93D5-4B61-A6E1-1B439B558B92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3520" y="4971928"/>
            <a:ext cx="3984305" cy="27824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1D17DCC-4B92-47DD-86ED-F77343A478E4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6701" y="5506219"/>
            <a:ext cx="4011124" cy="278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961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CF4B96-94B1-4319-904D-38B96AB33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Computational Security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53FE377-242B-4329-9702-3DC4949E6BCC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728" y="2110232"/>
            <a:ext cx="4163657" cy="27657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6405F6B-362F-432D-AC4D-CAC57802A390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729" y="2942382"/>
            <a:ext cx="5982325" cy="276572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B353BB2D-DC1C-4058-B7B3-F0437202D52B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662" y="3893312"/>
            <a:ext cx="3097599" cy="288305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5BAB3BA8-B770-431B-94D5-8F1E079FD398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728" y="4567670"/>
            <a:ext cx="3350708" cy="276572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3357CAFA-7BCC-4ED5-A5E3-5B4106B23E1E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728" y="5253761"/>
            <a:ext cx="2851200" cy="276572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E1F4BBF3-4709-4B3A-B487-C990922D68C7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456" y="5815068"/>
            <a:ext cx="9597867" cy="611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650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A9BA1D-6509-494A-BB05-B56D476FD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One-Way Function (OWF)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3C47460-09A9-4299-93B3-5565CCBF0B4A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824" y="2165096"/>
            <a:ext cx="9155352" cy="58499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D46E83D-B32E-46C8-BCE0-E553819710E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457" y="3308096"/>
            <a:ext cx="9582781" cy="138118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C2CBC02-A076-476A-A10F-B7D50F6D8B72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457" y="5247287"/>
            <a:ext cx="5082212" cy="25142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9CC2F36E-8E14-4175-8C68-C9DF25E221D9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288" y="6056725"/>
            <a:ext cx="3508267" cy="259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963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E23A61-371E-4075-9090-8214A09F3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PRG from OWF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57A6AC9-8A28-4BF7-A9D4-10F4B3780D05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425" y="2073654"/>
            <a:ext cx="9683351" cy="125211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52C4A1E-74F3-4B8E-A641-E92385739924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871" y="4469384"/>
            <a:ext cx="9584457" cy="58163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811EE1F5-84B6-76F5-F06D-6A13F6EB471C}"/>
                  </a:ext>
                </a:extLst>
              </p14:cNvPr>
              <p14:cNvContentPartPr/>
              <p14:nvPr/>
            </p14:nvContentPartPr>
            <p14:xfrm>
              <a:off x="6591240" y="3568680"/>
              <a:ext cx="3467520" cy="1854720"/>
            </p14:xfrm>
          </p:contentPart>
        </mc:Choice>
        <mc:Fallback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811EE1F5-84B6-76F5-F06D-6A13F6EB471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81880" y="3559320"/>
                <a:ext cx="3486240" cy="1873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16810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E23A61-371E-4075-9090-8214A09F3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PRG from OWF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57A6AC9-8A28-4BF7-A9D4-10F4B3780D05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425" y="2073654"/>
            <a:ext cx="9683351" cy="125211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8F40B8C-5AF5-4592-A331-1331AE420C73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425" y="4734559"/>
            <a:ext cx="9612952" cy="93363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0E72D68-71B0-484F-842B-0CA75D9C5E95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912" y="4057904"/>
            <a:ext cx="2651733" cy="25142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7FFAD66E-F86F-4918-9368-14F5D5F9CE50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3385" y="6238094"/>
            <a:ext cx="4973257" cy="254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820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97EAC4-A483-4E94-8BB1-5BD1C2680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PRG from One-Way Permutations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7E896A-8D0E-410D-B6F6-1361605EC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en-US" altLang="zh-CN" dirty="0"/>
              <a:t>Unpredictability implies </a:t>
            </a:r>
            <a:r>
              <a:rPr lang="en-US" altLang="zh-CN" dirty="0" err="1"/>
              <a:t>pseudorandomness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Goldreich</a:t>
            </a:r>
            <a:r>
              <a:rPr lang="en-US" altLang="zh-CN" dirty="0"/>
              <a:t>-Levin Theorem</a:t>
            </a:r>
          </a:p>
          <a:p>
            <a:endParaRPr lang="en-US" altLang="zh-CN" dirty="0"/>
          </a:p>
          <a:p>
            <a:r>
              <a:rPr lang="en-US" altLang="zh-CN" dirty="0"/>
              <a:t>Stretching the output length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93724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249862-C604-410D-929A-42B67FF5E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Unpredictability implies </a:t>
            </a:r>
            <a:r>
              <a:rPr lang="en-US" altLang="zh-CN" dirty="0" err="1"/>
              <a:t>pseudorandomness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A8B03BE-A7CD-4099-BC5C-CEEE320607B0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017" y="2165095"/>
            <a:ext cx="9586132" cy="2884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365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BAFD51-8DCB-4867-BF0E-F4D4CB365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Unpredictability implies </a:t>
            </a:r>
            <a:r>
              <a:rPr lang="en-US" altLang="zh-CN" dirty="0" err="1"/>
              <a:t>pseudorandomness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FE9AE3D-5235-4DC2-B494-F0BEDE9E089E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992" y="1945640"/>
            <a:ext cx="665448" cy="19276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CFBF287-5291-4F72-9F92-DC9F9D57B759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704591"/>
            <a:ext cx="10761143" cy="60175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50CE556-6FE2-4844-90D7-0C245FBFC6EB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472" y="3872532"/>
            <a:ext cx="9158705" cy="30674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E825261B-8C12-4939-BF91-0B4E1C4E80A6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468" y="4972304"/>
            <a:ext cx="10446019" cy="546438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00F5ADB4-70BA-4DBF-95CF-5F4FC1D4ADE2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544" y="5996432"/>
            <a:ext cx="990628" cy="234667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C25DE0D7-1724-404F-950E-5007227DCFDF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9710" y="5996432"/>
            <a:ext cx="1448228" cy="276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607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221947-C9DE-4ECB-B0DF-0CA964808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Unpredictability implies </a:t>
            </a:r>
            <a:r>
              <a:rPr lang="en-US" altLang="zh-CN" dirty="0" err="1"/>
              <a:t>pseudorandomness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BAD6848-E811-4017-9B5C-761A9416CD8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6184" y="2037080"/>
            <a:ext cx="3174705" cy="27657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4688D1C-5FDA-4834-ADE9-D8480C016DBB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325" y="2660044"/>
            <a:ext cx="8627350" cy="27657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E977F8BC-4202-480C-BCE8-110DCCDD72B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506" y="3600905"/>
            <a:ext cx="5380571" cy="276571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C2A749FF-7875-4BBA-B0E7-744FAFCEB042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2384" y="4265193"/>
            <a:ext cx="5637028" cy="276572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5CEF3776-FB2F-485A-A132-F6AD41AC4ED6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457" y="5016386"/>
            <a:ext cx="4887771" cy="296686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B379179A-6FB1-4DFB-984A-27A670DEA0D7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500" y="5716970"/>
            <a:ext cx="9150324" cy="306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382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16C507-7D61-4E83-B98F-28638D288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Pseudorandom Generators (PRG)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7D2CEB-DF26-4D7E-84F2-600DE5B6D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CN" dirty="0"/>
          </a:p>
          <a:p>
            <a:r>
              <a:rPr lang="en-US" altLang="zh-CN" dirty="0"/>
              <a:t>PRG in Cryptography (Based on Crypto Assumptions)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PRG for space bounded computation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92731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F7DEC6-D6E5-4A31-8340-5E8AC6D9D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Unpredictability implies </a:t>
            </a:r>
            <a:r>
              <a:rPr lang="en-US" altLang="zh-CN" dirty="0" err="1"/>
              <a:t>pseudorandomness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41B78A8-4697-498A-B685-34E2798F6C8B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5640" y="2027936"/>
            <a:ext cx="4232381" cy="30674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B4DF79D-476E-4733-8B93-7E0A481D5E8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704" y="2759455"/>
            <a:ext cx="6495238" cy="33523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4C2F330-4A9A-4399-A093-BB61A9C77471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32" y="4024336"/>
            <a:ext cx="2737219" cy="27824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75D43AA1-ECC9-43A5-9772-1746D306BA4A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32" y="5064608"/>
            <a:ext cx="7943467" cy="335238"/>
          </a:xfrm>
          <a:prstGeom prst="rect">
            <a:avLst/>
          </a:prstGeom>
        </p:spPr>
      </p:pic>
      <p:cxnSp>
        <p:nvCxnSpPr>
          <p:cNvPr id="15" name="连接符: 曲线 14">
            <a:extLst>
              <a:ext uri="{FF2B5EF4-FFF2-40B4-BE49-F238E27FC236}">
                <a16:creationId xmlns:a16="http://schemas.microsoft.com/office/drawing/2014/main" id="{DC1A3538-0DA2-4DF7-B892-C08CC116A4EA}"/>
              </a:ext>
            </a:extLst>
          </p:cNvPr>
          <p:cNvCxnSpPr>
            <a:stCxn id="12" idx="3"/>
            <a:endCxn id="8" idx="3"/>
          </p:cNvCxnSpPr>
          <p:nvPr/>
        </p:nvCxnSpPr>
        <p:spPr>
          <a:xfrm flipH="1" flipV="1">
            <a:off x="7809942" y="2927074"/>
            <a:ext cx="1786557" cy="2305153"/>
          </a:xfrm>
          <a:prstGeom prst="curvedConnector3">
            <a:avLst>
              <a:gd name="adj1" fmla="val -1279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图片 17">
            <a:extLst>
              <a:ext uri="{FF2B5EF4-FFF2-40B4-BE49-F238E27FC236}">
                <a16:creationId xmlns:a16="http://schemas.microsoft.com/office/drawing/2014/main" id="{D6D84678-A736-4A07-9245-044C1763E7CF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500" y="5716970"/>
            <a:ext cx="7023238" cy="306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101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86229A-E113-41A1-BC12-0527570F6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Goldreich</a:t>
            </a:r>
            <a:r>
              <a:rPr lang="en-US" altLang="zh-CN" dirty="0"/>
              <a:t>-Levin Theorem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07ECACB-1055-4055-B326-AE7DC5A6F3A0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440" y="1826768"/>
            <a:ext cx="3721143" cy="25142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FC67C11-E947-4BA4-A902-B2A89EB15F94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440" y="2738409"/>
            <a:ext cx="9597867" cy="138118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CF98041-A41D-424D-B1E7-11312F121A1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888" y="4587041"/>
            <a:ext cx="665448" cy="192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527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40529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142F15-4AF8-40BF-A658-D1C1D2F9F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Arbitrarily Large Stretch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AEEDE7D-47FE-4C13-9A19-F670F559619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865" y="2497038"/>
            <a:ext cx="9587809" cy="931962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ACFDBAD-FAC4-4F60-9F24-6BADD7FC030C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2553" y="3984751"/>
            <a:ext cx="8602209" cy="88167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8C13548-C92D-46AB-828D-DC361B274D39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3123" y="5209303"/>
            <a:ext cx="2440533" cy="26316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BB056D3-CFA3-489D-9405-EE3E5FB7576D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9577" y="5815340"/>
            <a:ext cx="1034209" cy="279924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B39CBE09-F4F5-46E9-AC71-C47E87FF52E2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0944" y="5906692"/>
            <a:ext cx="115657" cy="125714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F640BD74-DF4E-4796-A1E2-44F83B5C6C45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0349" y="5815340"/>
            <a:ext cx="1677867" cy="308419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E682CCD0-3A7D-47E1-B009-DFE50089B68C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5655" y="5793550"/>
            <a:ext cx="1158248" cy="301714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F249CEA4-5549-4CCE-B430-4BFF422F26B8}"/>
              </a:ext>
            </a:extLst>
          </p:cNvPr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2811" y="6065092"/>
            <a:ext cx="278248" cy="30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048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0F9943-B05D-4F24-8963-DA9001F75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PRG for Space Bounded Computation</a:t>
            </a:r>
            <a:endParaRPr lang="zh-CN" altLang="en-US" dirty="0"/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35B67DD2-4649-4643-A25F-C1DA578F54D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401" y="2183384"/>
            <a:ext cx="9634741" cy="2507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31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0F9943-B05D-4F24-8963-DA9001F75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PRG for Space Bounded Computation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19930E1-0A72-42D5-8FFC-C6771CD76A1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258" y="2201672"/>
            <a:ext cx="9584459" cy="1535389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449515E4-6392-44BA-A58A-3E0377A8536A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312" y="4569968"/>
            <a:ext cx="9152001" cy="64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033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0F9943-B05D-4F24-8963-DA9001F75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PRG for Space Bounded Computation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3F76EAB-6A0F-4885-8AC3-4E921C14B80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257" y="2201672"/>
            <a:ext cx="9589486" cy="94537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BD51520-90D3-496E-A2B1-B8B6594ADDB2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257" y="3975607"/>
            <a:ext cx="9589486" cy="177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965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361DDA-A1F7-4E98-BFD8-CD739B5F5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Nisan’s Generator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71CDBDD-CF20-4BBB-9F85-EF439744641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402" y="2174240"/>
            <a:ext cx="9165409" cy="60678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8A8BE0B-4115-4D6E-A571-6D3F5D26774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402" y="3655568"/>
            <a:ext cx="9165404" cy="1816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782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3D3A92-783A-462A-8CE3-94726FAB3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Cryptograph History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781FDC-C476-4012-BCEB-585628EE14D5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808" y="2338832"/>
            <a:ext cx="7909943" cy="25142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763D969-B0A5-439C-9F9E-BA8B561DBC1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336" y="3429000"/>
            <a:ext cx="2700343" cy="24975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6A74A488-79E1-4FEC-B951-C7C85767F80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1082" y="2401966"/>
            <a:ext cx="2443163" cy="3127248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66F0D873-DA23-4E99-A0D4-E3574DA53AAD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336" y="4392616"/>
            <a:ext cx="4656456" cy="251428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D95ECC42-C9B9-45A1-82F6-C74D01B5EFF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423" y="4953392"/>
            <a:ext cx="2443163" cy="1628139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F1D8D3D0-A90F-4230-AC32-F3E9E48B6C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9308" y="5006104"/>
            <a:ext cx="3963681" cy="167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953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EB9F32-F152-4C76-A4C8-4BCC58A14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Cryptograph History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E57F614-8C63-4AB2-BB1A-661265AE86A8}"/>
              </a:ext>
            </a:extLst>
          </p:cNvPr>
          <p:cNvSpPr txBox="1"/>
          <p:nvPr/>
        </p:nvSpPr>
        <p:spPr>
          <a:xfrm>
            <a:off x="2029968" y="2148840"/>
            <a:ext cx="2395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衣带诏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0145B6E-E33F-4725-A00D-E82168EA24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623" y="1279939"/>
            <a:ext cx="3521409" cy="267979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10AAE67-9C1A-4518-AE4B-C2A568E16A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4190" y="4403236"/>
            <a:ext cx="3643122" cy="208963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B2F9A69-223D-4182-9989-03C9A80E88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576" y="3273552"/>
            <a:ext cx="4356511" cy="302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665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9C11EA-2585-4589-893E-4B903BB1F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Modern Cryptography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2220242-2BBD-4585-BC2C-1A6BAF97899B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577" y="2174240"/>
            <a:ext cx="6158323" cy="251428"/>
          </a:xfrm>
          <a:prstGeom prst="rect">
            <a:avLst/>
          </a:prstGeom>
        </p:spPr>
      </p:pic>
      <p:pic>
        <p:nvPicPr>
          <p:cNvPr id="26" name="图形 25" descr="男性形象">
            <a:extLst>
              <a:ext uri="{FF2B5EF4-FFF2-40B4-BE49-F238E27FC236}">
                <a16:creationId xmlns:a16="http://schemas.microsoft.com/office/drawing/2014/main" id="{7BAF339B-0EE5-47BB-A9F3-97F548E88AD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2154936" y="3118104"/>
            <a:ext cx="914400" cy="914400"/>
          </a:xfrm>
          <a:prstGeom prst="rect">
            <a:avLst/>
          </a:prstGeom>
        </p:spPr>
      </p:pic>
      <p:pic>
        <p:nvPicPr>
          <p:cNvPr id="28" name="图形 27" descr="女性形象">
            <a:extLst>
              <a:ext uri="{FF2B5EF4-FFF2-40B4-BE49-F238E27FC236}">
                <a16:creationId xmlns:a16="http://schemas.microsoft.com/office/drawing/2014/main" id="{BD9CFF53-F308-4F92-BE04-F64F4365DE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003792" y="3118104"/>
            <a:ext cx="914400" cy="914400"/>
          </a:xfrm>
          <a:prstGeom prst="rect">
            <a:avLst/>
          </a:prstGeom>
        </p:spPr>
      </p:pic>
      <p:pic>
        <p:nvPicPr>
          <p:cNvPr id="30" name="图形 29" descr="用户">
            <a:extLst>
              <a:ext uri="{FF2B5EF4-FFF2-40B4-BE49-F238E27FC236}">
                <a16:creationId xmlns:a16="http://schemas.microsoft.com/office/drawing/2014/main" id="{9E982791-2AB4-4F4B-9D6C-A53C4B69049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5528172" y="5353888"/>
            <a:ext cx="914400" cy="914400"/>
          </a:xfrm>
          <a:prstGeom prst="rect">
            <a:avLst/>
          </a:prstGeom>
        </p:spPr>
      </p:pic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13A27722-F4F0-4004-83C8-C8597D03FC68}"/>
              </a:ext>
            </a:extLst>
          </p:cNvPr>
          <p:cNvCxnSpPr>
            <a:stCxn id="26" idx="3"/>
            <a:endCxn id="28" idx="1"/>
          </p:cNvCxnSpPr>
          <p:nvPr/>
        </p:nvCxnSpPr>
        <p:spPr>
          <a:xfrm>
            <a:off x="3069336" y="3575304"/>
            <a:ext cx="59344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>
            <a:extLst>
              <a:ext uri="{FF2B5EF4-FFF2-40B4-BE49-F238E27FC236}">
                <a16:creationId xmlns:a16="http://schemas.microsoft.com/office/drawing/2014/main" id="{F613A943-6064-4633-A65B-F6210AF8115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768" y="4630419"/>
            <a:ext cx="3121065" cy="249752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74F3A30E-E2CE-419F-A242-A620EFA55ABB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5372" y="3303286"/>
            <a:ext cx="110628" cy="125714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A569A5E9-A267-4503-8408-9766984C06E1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3640" y="4630419"/>
            <a:ext cx="1600762" cy="192762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B4B7277C-8653-4AC1-BB04-083857E8D327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544" y="5811088"/>
            <a:ext cx="427428" cy="199467"/>
          </a:xfrm>
          <a:prstGeom prst="rect">
            <a:avLst/>
          </a:prstGeom>
        </p:spPr>
      </p:pic>
      <p:pic>
        <p:nvPicPr>
          <p:cNvPr id="45" name="图片 44">
            <a:extLst>
              <a:ext uri="{FF2B5EF4-FFF2-40B4-BE49-F238E27FC236}">
                <a16:creationId xmlns:a16="http://schemas.microsoft.com/office/drawing/2014/main" id="{A77B2C46-146A-4766-8CB2-CC179CD175FF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3468" y="2706718"/>
            <a:ext cx="595048" cy="194438"/>
          </a:xfrm>
          <a:prstGeom prst="rect">
            <a:avLst/>
          </a:prstGeom>
        </p:spPr>
      </p:pic>
      <p:pic>
        <p:nvPicPr>
          <p:cNvPr id="47" name="图片 46">
            <a:extLst>
              <a:ext uri="{FF2B5EF4-FFF2-40B4-BE49-F238E27FC236}">
                <a16:creationId xmlns:a16="http://schemas.microsoft.com/office/drawing/2014/main" id="{B1ED6586-83F4-49DE-AC7C-79B047A9D89F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850" y="2706718"/>
            <a:ext cx="452572" cy="192762"/>
          </a:xfrm>
          <a:prstGeom prst="rect">
            <a:avLst/>
          </a:prstGeom>
        </p:spPr>
      </p:pic>
      <p:pic>
        <p:nvPicPr>
          <p:cNvPr id="49" name="图片 48">
            <a:extLst>
              <a:ext uri="{FF2B5EF4-FFF2-40B4-BE49-F238E27FC236}">
                <a16:creationId xmlns:a16="http://schemas.microsoft.com/office/drawing/2014/main" id="{7482FFD9-1E76-4E69-AE37-68B259E831CF}"/>
              </a:ext>
            </a:extLst>
          </p:cNvPr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172" y="5166155"/>
            <a:ext cx="422400" cy="18773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D27B8A1-EBD0-4CD2-A014-837E56FDAF16}"/>
              </a:ext>
            </a:extLst>
          </p:cNvPr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557" y="5269165"/>
            <a:ext cx="306743" cy="23299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76AC78E-6BC9-470F-A02B-18C97DA7CD70}"/>
              </a:ext>
            </a:extLst>
          </p:cNvPr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8192" y="5304600"/>
            <a:ext cx="330209" cy="23299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F90829E-205D-4358-ABC3-06415A3E232D}"/>
              </a:ext>
            </a:extLst>
          </p:cNvPr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0992" y="6198109"/>
            <a:ext cx="1810286" cy="276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604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3601D7-F60C-426B-9748-8E255757A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Perfect Secrecy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5CBE11C-04AB-4946-A21F-B24ABD066605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265" y="2165094"/>
            <a:ext cx="9591162" cy="128061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6664FD42-1713-4ED7-B648-7C88CF68A0FA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721" y="4387089"/>
            <a:ext cx="2318171" cy="19276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510496DA-FCDF-4B77-8F49-0A889F222213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920" y="5173472"/>
            <a:ext cx="1123048" cy="216228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8AE8524E-68C5-4CFB-A308-A00C391EA8B6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496" y="5173472"/>
            <a:ext cx="1126400" cy="216228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5DDC9E0E-D1E1-4129-B052-C5C40958DB71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344" y="5856769"/>
            <a:ext cx="4755352" cy="25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102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239BE0-2A7E-4A00-A5C1-DEBAD5A94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Perfect Secrecy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8ACF7ED-56D0-4853-A6AE-0306D9090E70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976" y="2073656"/>
            <a:ext cx="9168762" cy="58499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BE63112-9241-46B5-BDC3-1C579497C6D0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984" y="3149076"/>
            <a:ext cx="6367848" cy="27992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D466CC1-94AB-4271-9D2D-54636BF9B3D9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976" y="4323080"/>
            <a:ext cx="7899886" cy="25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451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63E3F1-2BAB-434A-9B8D-C5D2B1519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Computational Security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A6FF066-A890-4A1B-97DD-AF95D5314D9B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248" y="2210816"/>
            <a:ext cx="6574019" cy="25142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7B1CD40-11EC-4C0D-830A-53A9225A611D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248" y="3429000"/>
            <a:ext cx="6758400" cy="24975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195C4DE-905D-41BF-B72D-44AC0114AAA6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248" y="4515603"/>
            <a:ext cx="7601524" cy="259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39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63E3F1-2BAB-434A-9B8D-C5D2B1519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Computational Security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868329-33E8-49E9-9F07-0D7BF4751C4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266" y="2165094"/>
            <a:ext cx="9591161" cy="204160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D769944-3D10-4563-817C-F0F147234B13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266" y="5008880"/>
            <a:ext cx="9163733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137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3538.80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Cryptography is much older than Computational Complexity Theory&#10;&#10;\end{itemize}&#10;&#10;&#10;\end{document}&#10;"/>
  <p:tag name="IGUANATEXSIZE" val="22"/>
  <p:tag name="IGUANATEXCURSOR" val="151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6.23921"/>
  <p:tag name="ORIGINALWIDTH" val="202.474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Bob&#10;&#10;&#10;\end{document}&#10;"/>
  <p:tag name="IGUANATEXSIZE" val="22"/>
  <p:tag name="IGUANATEXCURSOR" val="142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3.98952"/>
  <p:tag name="ORIGINALWIDTH" val="188.976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Eve&#10;&#10;&#10;\end{document}&#10;"/>
  <p:tag name="IGUANATEXSIZE" val="22"/>
  <p:tag name="IGUANATEXCURSOR" val="142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04.237"/>
  <p:tag name="ORIGINALWIDTH" val="137.232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$E_k$&#10;&#10;&#10;\end{document}&#10;"/>
  <p:tag name="IGUANATEXSIZE" val="22"/>
  <p:tag name="IGUANATEXCURSOR" val="1431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04.237"/>
  <p:tag name="ORIGINALWIDTH" val="147.731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D_k$&#10;&#10;&#10;\end{document}&#10;"/>
  <p:tag name="IGUANATEXSIZE" val="22"/>
  <p:tag name="IGUANATEXCURSOR" val="142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809.898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D_k(E_k(x)) = x $&#10;&#10;\end{document}&#10;"/>
  <p:tag name="IGUANATEXSIZE" val="22"/>
  <p:tag name="IGUANATEXCURSOR" val="143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72.9283"/>
  <p:tag name="ORIGINALWIDTH" val="4290.96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 \begin{definition*}&#10;Let $(E, D)$ be an encryption scheme for messages of length $m$, key length $n$. &#10;&#10;It is perfectly secret if for every pair of messages $x, x'$, the distributions $ E_{U_n}(x) $ and $E_{U_n}(x')$ are identical.&#10; \end{definition*}&#10;&#10;&#10;\end{document}&#10;"/>
  <p:tag name="IGUANATEXSIZE" val="22"/>
  <p:tag name="IGUANATEXCURSOR" val="152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6.23921"/>
  <p:tag name="ORIGINALWIDTH" val="1037.1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One-time Scheme.&#10;&#10;\end{itemize}&#10;&#10;&#10;\end{document}&#10;"/>
  <p:tag name="IGUANATEXSIZE" val="22"/>
  <p:tag name="IGUANATEXCURSOR" val="146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96.73788"/>
  <p:tag name="ORIGINALWIDTH" val="502.437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c = x \oplus k$&#10;&#10;\end{document}&#10;"/>
  <p:tag name="IGUANATEXSIZE" val="22"/>
  <p:tag name="IGUANATEXCURSOR" val="143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96.73788"/>
  <p:tag name="ORIGINALWIDTH" val="503.93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 x = c \oplus k$&#10;&#10;&#10;\end{document}&#10;"/>
  <p:tag name="IGUANATEXSIZE" val="22"/>
  <p:tag name="IGUANATEXCURSOR" val="143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2127.48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k$ is uniform random, used only for once&#10;&#10;\end{itemize}&#10;&#10;&#10;\end{document}&#10;"/>
  <p:tag name="IGUANATEXSIZE" val="22"/>
  <p:tag name="IGUANATEXCURSOR" val="147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1.7361"/>
  <p:tag name="ORIGINALWIDTH" val="1208.09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E.g. Morse Code (1837)&#10;&#10;&#10;\end{document}&#10;"/>
  <p:tag name="IGUANATEXSIZE" val="22"/>
  <p:tag name="IGUANATEXCURSOR" val="144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1.7173"/>
  <p:tag name="ORIGINALWIDTH" val="4101.98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One can show that no perfectly secret encryption scheme can use a key shorter than message length&#10;&#10;\end{itemize}&#10;&#10;&#10;\end{document}&#10;"/>
  <p:tag name="IGUANATEXSIZE" val="22"/>
  <p:tag name="IGUANATEXCURSOR" val="154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.2343"/>
  <p:tag name="ORIGINALWIDTH" val="2848.89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If shorter, then $\exists x, x'$ s.t. $E_{U_n}(x), E_{U_n}(x')$ are different?&#10;&#10;&#10;\end{document}&#10;"/>
  <p:tag name="IGUANATEXSIZE" val="22"/>
  <p:tag name="IGUANATEXCURSOR" val="143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3534.30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One-time pad is not reusable, so consider a weaker notion of secrecy&#10;&#10;\end{itemize}&#10;&#10;&#10;\end{document}&#10;"/>
  <p:tag name="IGUANATEXSIZE" val="22"/>
  <p:tag name="IGUANATEXCURSOR" val="1513"/>
  <p:tag name="TRANSPARENCY" val="True"/>
  <p:tag name="FILENAME" val=""/>
  <p:tag name="LATEXENGINEID" val="0"/>
  <p:tag name="TEMPFOLDER" val="F:\temp\"/>
  <p:tag name="LATEXFORMHEIGHT" val="235.5"/>
  <p:tag name="LATEXFORMWIDTH" val="384"/>
  <p:tag name="LATEXFORMWRAP" val="True"/>
  <p:tag name="BITMAPVECTOR" val="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2941.13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Secure against probabilistic polynomial-time algorithms.&#10;&#10;\end{itemize}&#10;&#10;&#10;\end{document}&#10;"/>
  <p:tag name="IGUANATEXSIZE" val="22"/>
  <p:tag name="IGUANATEXCURSOR" val="147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1.7361"/>
  <p:tag name="ORIGINALWIDTH" val="3023.62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No schemes without further assumptions have been found.&#10;&#10;\end{itemize}&#10;&#10;&#10;\end{document}&#10;"/>
  <p:tag name="IGUANATEXSIZE" val="22"/>
  <p:tag name="IGUANATEXCURSOR" val="150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6.2354"/>
  <p:tag name="ORIGINALWIDTH" val="3400.82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Indeed P $\neq$ NP is necessary for this achieving this kind of secrecy&#10;&#10;\end{itemize}&#10;&#10;&#10;\end{document}&#10;"/>
  <p:tag name="IGUANATEXSIZE" val="22"/>
  <p:tag name="IGUANATEXCURSOR" val="151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913.3858"/>
  <p:tag name="ORIGINALWIDTH" val="4290.96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 \begin{definition*}&#10;Let $(E, D)$ be an encryption scheme for messages of length $m$, key length $n$. &#10;&#10;It is computational secure if for every probabilistic polynomial-time $A$, there is a negiligible function $\epsilon$, s.t.&#10;$$  \Pr_{k, x}[A(E_k(x)) = (i, b) \mbox{ s.t. } x_i =b] \leq 1/2 + \epsilon  $$&#10; \end{definition*}&#10;&#10;&#10;\end{document}&#10;"/>
  <p:tag name="IGUANATEXSIZE" val="22"/>
  <p:tag name="IGUANATEXCURSOR" val="172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36.2205"/>
  <p:tag name="ORIGINALWIDTH" val="4099.73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There are stronger notion called semantic secure. But these are not our focus in this course.&#10;&#10;\end{itemize}&#10;&#10;&#10;\end{document}&#10;"/>
  <p:tag name="IGUANATEXSIZE" val="22"/>
  <p:tag name="IGUANATEXCURSOR" val="153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764.9044"/>
  <p:tag name="ORIGINALWIDTH" val="4288.71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\begin{lemma*}&#10;&#10;Suppose P $ = $ NP.&#10;&#10;Let $(E, D)$ be any poly-time encryption with key shorter than message. Then there is a poly-time algorithm $A$ such that $\exists x_0, x_1 \in \{0, 1\}^m$:&#10;$$  \Pr_{b\in_R \{0, 1\}, k\in_R \{0, 1\}^n}[ A(E_k(x_b)) = b] \geq 3/4.  $$&#10;&#10;\end{lemma*}&#10;&#10;\end{document}&#10;"/>
  <p:tag name="IGUANATEXSIZE" val="22"/>
  <p:tag name="IGUANATEXCURSOR" val="161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6.23921"/>
  <p:tag name="ORIGINALWIDTH" val="297.712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Proof.&#10;&#10;&#10;\end{document}&#10;"/>
  <p:tag name="IGUANATEXSIZE" val="22"/>
  <p:tag name="IGUANATEXCURSOR" val="142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2083.2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 Caesar cipher (Names after Julius Caesar)&#10; &#10;&#10;&#10;\end{document}&#10;"/>
  <p:tag name="IGUANATEXSIZE" val="22"/>
  <p:tag name="IGUANATEXCURSOR" val="145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9.9813"/>
  <p:tag name="ORIGINALWIDTH" val="3320.58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 $  \Pr_{b , k\ }[ A(E_k(x_b)) = b]  = \frac{1}{2}\Pr[A(D_{x_0}) = 0] + \frac{1}{2}\Pr[A(D_{x_1}) = 1] $&#10;&#10; &#10;&#10;&#10;\end{document}&#10;"/>
  <p:tag name="IGUANATEXSIZE" val="22"/>
  <p:tag name="IGUANATEXCURSOR" val="143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4.4844"/>
  <p:tag name="ORIGINALWIDTH" val="1686.53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 Let $S$ be the support of $E_{U_n}(0^m)$.&#10; &#10;\end{document}&#10;"/>
  <p:tag name="IGUANATEXSIZE" val="22"/>
  <p:tag name="IGUANATEXCURSOR" val="146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6.2354"/>
  <p:tag name="ORIGINALWIDTH" val="3058.86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Algorithm $A$: on input $y$, outputs $0$ if $y\in S$, and $1$ otherwise.&#10;&#10;&#10;\end{document}&#10;"/>
  <p:tag name="IGUANATEXSIZE" val="22"/>
  <p:tag name="IGUANATEXCURSOR" val="149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4.4844"/>
  <p:tag name="ORIGINALWIDTH" val="2637.4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Let $D_x$ denote the distribution $E_{U_n}(x)$. Set $x_0 = 0^m$&#10;&#10;&#10;\end{document}&#10;"/>
  <p:tag name="IGUANATEXSIZE" val="22"/>
  <p:tag name="IGUANATEXCURSOR" val="148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764.9044"/>
  <p:tag name="ORIGINALWIDTH" val="4288.71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\begin{lemma*}&#10;&#10;Suppose P $ = $ NP.&#10;&#10;Let $(E, D)$ be any poly-time encryption with key shorter than message. Then there is a poly-time algorithm $A$ such that $\exists x_0, x_1 \in \{0, 1\}^m$:&#10;$$  \Pr_{b\in_R \{0, 1\}, k\in_R \{0, 1\}^n}[ A(E_k(x_b)) = b] \geq 3/4.  $$&#10;&#10;\end{lemma*}&#10;&#10;\end{document}&#10;"/>
  <p:tag name="IGUANATEXSIZE" val="22"/>
  <p:tag name="IGUANATEXCURSOR" val="161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6.23921"/>
  <p:tag name="ORIGINALWIDTH" val="297.712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Proof.&#10;&#10;&#10;\end{document}&#10;"/>
  <p:tag name="IGUANATEXSIZE" val="22"/>
  <p:tag name="IGUANATEXCURSOR" val="142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9.9813"/>
  <p:tag name="ORIGINALWIDTH" val="3320.58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 $  \Pr_{b , k\ }[ A(E_k(x_b)) = b]  = \frac{1}{2}\Pr[A(D_{x_0}) = 0] + \frac{1}{2}\Pr[A(D_{x_1}) = 1] $&#10;&#10; &#10;&#10;&#10;\end{document}&#10;"/>
  <p:tag name="IGUANATEXSIZE" val="22"/>
  <p:tag name="IGUANATEXCURSOR" val="143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3.23961"/>
  <p:tag name="ORIGINALWIDTH" val="41.9947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1$&#10;&#10;&#10;\end{document}&#10;"/>
  <p:tag name="IGUANATEXSIZE" val="22"/>
  <p:tag name="IGUANATEXCURSOR" val="142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4.4844"/>
  <p:tag name="ORIGINALWIDTH" val="1782.52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Find $x_1$ s.t. $\Pr[A(D_{x_1}) = 1] \geq 1/2$&#10;&#10;&#10;\end{document}&#10;"/>
  <p:tag name="IGUANATEXSIZE" val="22"/>
  <p:tag name="IGUANATEXCURSOR" val="146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4.4844"/>
  <p:tag name="ORIGINALWIDTH" val="1794.526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Suffice to show $\Pr[D_{x_1} \in S] \leq 1/2$&#10;&#10;\end{document}&#10;"/>
  <p:tag name="IGUANATEXSIZE" val="22"/>
  <p:tag name="IGUANATEXCURSOR" val="143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2755.156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Complexity Theory $\Rightarrow$ Argue Cryptography Security&#10;&#10;\end{itemize}&#10;&#10;&#10;\end{document}&#10;"/>
  <p:tag name="IGUANATEXSIZE" val="22"/>
  <p:tag name="IGUANATEXCURSOR" val="150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1862.76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Suppose  $\Pr[D_x \in S] &gt;1/2$ for all $x$.&#10;&#10;&#10;&#10;\end{document}&#10;"/>
  <p:tag name="IGUANATEXSIZE" val="22"/>
  <p:tag name="IGUANATEXCURSOR" val="146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2676.416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Define $S(x, k)$ to be $1$  if $E_k(x) \in S$, and $0$ otherwise.&#10;&#10;\end{document}&#10;"/>
  <p:tag name="IGUANATEXSIZE" val="22"/>
  <p:tag name="IGUANATEXCURSOR" val="146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8.9839"/>
  <p:tag name="ORIGINALWIDTH" val="1385.82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Consider $T = \mathsf{E}_{k,x}[S(x, k)] $&#10;&#10;\end{document}&#10;"/>
  <p:tag name="IGUANATEXSIZE" val="22"/>
  <p:tag name="IGUANATEXCURSOR" val="146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1499.063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It is $&gt; 1/2$ by the assumption.&#10;&#10;&#10;\end{document}&#10;"/>
  <p:tag name="IGUANATEXSIZE" val="22"/>
  <p:tag name="IGUANATEXCURSOR" val="145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1275.591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But $T = \mathsf{E}_k [\mathsf{E}_x[S(x, k)]]$. &#10;&#10;\end{document}&#10;"/>
  <p:tag name="IGUANATEXSIZE" val="22"/>
  <p:tag name="IGUANATEXCURSOR" val="1471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3.7158"/>
  <p:tag name="ORIGINALWIDTH" val="4293.963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S$ is the support of $E_{U_n}(0^m)$, $|S| \leq 2^n \leq 2^m/2$. $E_k(\cdot)$ is one-to-one so this is at most $1/2$&#10;&#10;&#10;\end{document}&#10;"/>
  <p:tag name="IGUANATEXSIZE" val="22"/>
  <p:tag name="IGUANATEXCURSOR" val="153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1.7173"/>
  <p:tag name="ORIGINALWIDTH" val="4095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One of the most commonly used assumptions in Crypto, the existence of one-way functions.&#10;&#10;\end{itemize}&#10;&#10;&#10;\end{document}&#10;"/>
  <p:tag name="IGUANATEXSIZE" val="22"/>
  <p:tag name="IGUANATEXCURSOR" val="153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617.9227"/>
  <p:tag name="ORIGINALWIDTH" val="4287.21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\begin{definition*}&#10;A poly-time computable function $f$ is a one-way function if for every probablistic poly-time algorithm $A$ there is a negligible function $\epsilon$ s.t. for every $n$,&#10;$$\Pr_{x\in_R \{0, 1\}^n, y = f(x)}[A(y) = x' \mbox{ s.t. } f(x') = y] &lt; \epsilon(n)  $$&#10;&#10;\end{definition*}&#10;&#10;&#10;\end{document}&#10;"/>
  <p:tag name="IGUANATEXSIZE" val="22"/>
  <p:tag name="IGUANATEXCURSOR" val="171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2273.716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\newtheorem*{conjecture*}{Conjecture}&#10;&#10;\pagestyle{empty}&#10;\begin{document}&#10;&#10;\begin{conjecture*}&#10;There exists a one-way function.&#10;\end{conjecture*}&#10;&#10;\end{document}&#10;"/>
  <p:tag name="IGUANATEXSIZE" val="22"/>
  <p:tag name="IGUANATEXCURSOR" val="151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6.2354"/>
  <p:tag name="ORIGINALWIDTH" val="1569.55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This implies $P \neq NP$, why?&#10;&#10;\end{itemize}&#10;&#10;&#10;\end{document}&#10;"/>
  <p:tag name="IGUANATEXSIZE" val="22"/>
  <p:tag name="IGUANATEXCURSOR" val="147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1.7361"/>
  <p:tag name="ORIGINALWIDTH" val="1396.32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Message $x$ $\mapsto $ Cipher Text $c$ &#10;&#10;&#10;\end{document}&#10;"/>
  <p:tag name="IGUANATEXSIZE" val="22"/>
  <p:tag name="IGUANATEXCURSOR" val="145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60.18"/>
  <p:tag name="ORIGINALWIDTH" val="4332.20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\begin{definition*}&#10;&#10; &#10;&#10;$G:\{0, 1\}^n \rightarrow \{0, 1\}^\ell$ is a secure pseudorandom generator of stretch $\ell$, if  for every probabilistic poly-time $A$, there exists a negligible function $\epsilon$&#10; such that &#10;$$ \left| \Pr[A(G(U_n)) = 1] - \Pr[A(U_\ell) = 1]   \right| &lt; \epsilon. $$&#10;\end{definition*}&#10;&#10;&#10;\end{document}&#10;"/>
  <p:tag name="IGUANATEXSIZE" val="22"/>
  <p:tag name="IGUANATEXCURSOR" val="154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0.2175"/>
  <p:tag name="ORIGINALWIDTH" val="4287.96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\begin{theorem*}[HILL99]&#10;&#10;If OWFs exist, then for every $c\in \mathbb{N}$, there exists a secure pseudorandom generator with stretch $\ell = n^c$.&#10;&#10;\end{theorem*}&#10;&#10;&#10;\end{document}&#10;"/>
  <p:tag name="IGUANATEXSIZE" val="22"/>
  <p:tag name="IGUANATEXCURSOR" val="144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60.18"/>
  <p:tag name="ORIGINALWIDTH" val="4332.20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\begin{definition*}&#10;&#10; &#10;&#10;$G:\{0, 1\}^n \rightarrow \{0, 1\}^\ell$ is a secure pseudorandom generator of stretch $\ell$, if  for every probabilistic poly-time $A$, there exists a negligible function $\epsilon$&#10; such that &#10;$$ \left| \Pr[A(G(U_n)) = 1] - \Pr[A(U_\ell) = 1]   \right| &lt; \epsilon. $$&#10;\end{definition*}&#10;&#10;&#10;\end{document}&#10;"/>
  <p:tag name="IGUANATEXSIZE" val="22"/>
  <p:tag name="IGUANATEXCURSOR" val="154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417.6978"/>
  <p:tag name="ORIGINALWIDTH" val="4300.71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\begin{theorem*}[A Special Case]&#10;Suppose that there exists a OWF $f:\{0, 1\}^{n} \rightarrow \{0, 1\}^n$ which is one-to-one for every $x\in \{0, 1\}^n$. Then for every $c\in \mathbb{N}$, there exists a secure pseudorandom generator with stretch $\ell = n^c$.&#10;&#10;\end{theorem*}&#10;&#10;&#10;\end{document}&#10;"/>
  <p:tag name="IGUANATEXSIZE" val="22"/>
  <p:tag name="IGUANATEXCURSOR" val="157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1186.35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We show a special case.&#10;&#10;&#10;\end{document}&#10;"/>
  <p:tag name="IGUANATEXSIZE" val="22"/>
  <p:tag name="IGUANATEXCURSOR" val="144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9857"/>
  <p:tag name="ORIGINALWIDTH" val="2224.97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Such $f$ is also called a one-way permutation.&#10;&#10;&#10;\end{document}&#10;"/>
  <p:tag name="IGUANATEXSIZE" val="22"/>
  <p:tag name="IGUANATEXCURSOR" val="142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90.589"/>
  <p:tag name="ORIGINALWIDTH" val="4288.71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\begin{theorem*}&#10;&#10;Let $\ell$ be some poly-time computable function, and $G$ be a poly-time computable function such that $|G(x)| = \ell(|x|)$.&#10;&#10;For every $n\in \mathbb{N}, \epsilon&gt;0$, if there exists a probabilistic poly-time algorithm $A$ such that &#10;$$\left| \Pr[A(G(U_n)) = 1] - \Pr[A(U_{\ell}) =1]\right|\geq \epsilon,$$&#10;then there exists a probabilistic poly-time $B$ such that &#10;$$ \Pr_{x\in_R \{0, 1\}^n, y=G(x), i\in_R[\ell]}[B(1^n, y_1, \ldots, y_{i-1}) = y_i] \geq 1/2+ \epsilon/\ell. $$ &#10;&#10;\end{theorem*}&#10;&#10;&#10;\end{document}&#10;"/>
  <p:tag name="IGUANATEXSIZE" val="22"/>
  <p:tag name="IGUANATEXCURSOR" val="174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6.23921"/>
  <p:tag name="ORIGINALWIDTH" val="297.712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Proof.&#10;&#10;&#10;\end{document}&#10;"/>
  <p:tag name="IGUANATEXSIZE" val="22"/>
  <p:tag name="IGUANATEXCURSOR" val="142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9.2164"/>
  <p:tag name="ORIGINALWIDTH" val="4814.39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B: choose $z_i, \ldots, z_{\ell}$ independently at random, and compute $a = A(y_1, \ldots, y_{i-1}, z_i,\ldots, z_{\ell(n)})$. If $a = 1$ then $B$  outputs $z_i$; otherwise it outputs $1-z_i$.&#10;&#10;\end{itemize}&#10;&#10;&#10;\end{document}&#10;"/>
  <p:tag name="IGUANATEXSIZE" val="22"/>
  <p:tag name="IGUANATEXCURSOR" val="163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7.2328"/>
  <p:tag name="ORIGINALWIDTH" val="4097.4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How to show  $\Pr_{x\in_R \{0, 1\}^n, y=G(x), i\in_R[\ell]}[B(1^n, y_1, \ldots, y_{i-1}) = y_i] \geq 1/2+ \epsilon/\ell$? &#10;&#10;\end{itemize}&#10;&#10;&#10;\end{document}&#10;"/>
  <p:tag name="IGUANATEXSIZE" val="22"/>
  <p:tag name="IGUANATEXCURSOR" val="156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6.24299"/>
  <p:tag name="ORIGINALWIDTH" val="49.4937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c$&#10;&#10;&#10;\end{document}&#10;"/>
  <p:tag name="IGUANATEXSIZE" val="22"/>
  <p:tag name="IGUANATEXCURSOR" val="142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44.4695"/>
  <p:tag name="ORIGINALWIDTH" val="4673.416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Define distribution $D_i$ as: choose $x\in_R \{0, 1\}^n$, let $y = G(x)$, $D_i$ is $y_1, \ldots, y_{i},z_{i+1}, \ldots, z_\ell,$ where $z$ is uniform at random.&#10;&#10;\end{itemize}&#10;&#10;&#10;\end{document}&#10;"/>
  <p:tag name="IGUANATEXSIZE" val="22"/>
  <p:tag name="IGUANATEXCURSOR" val="152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04.9868"/>
  <p:tag name="ORIGINALWIDTH" val="443.1946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D_0 = U_\ell$&#10;&#10;&#10;\end{document}&#10;"/>
  <p:tag name="IGUANATEXSIZE" val="22"/>
  <p:tag name="IGUANATEXCURSOR" val="143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647.91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D_\ell = G(U_n)$&#10;&#10;\end{document}&#10;"/>
  <p:tag name="IGUANATEXSIZE" val="22"/>
  <p:tag name="IGUANATEXCURSOR" val="143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1420.323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Define $p_i = \Pr[A(D_i) = 1]$.&#10;&#10;\end{document}&#10;"/>
  <p:tag name="IGUANATEXSIZE" val="22"/>
  <p:tag name="IGUANATEXCURSOR" val="145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3859.76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Suppose without loss of generality,&#10;$\Pr[A(G(U_n)) = 1] - \Pr[A(U_\ell) = 1] \geq \epsilon$&#10;&#10;\end{document}&#10;"/>
  <p:tag name="IGUANATEXSIZE" val="22"/>
  <p:tag name="IGUANATEXCURSOR" val="145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2407.19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\Pr[A(G(U_n)) = 1] - \Pr[A(U_\ell) = 1] = p_\ell - p_0 $&#10;&#10;&#10;\end{document}&#10;"/>
  <p:tag name="IGUANATEXSIZE" val="22"/>
  <p:tag name="IGUANATEXCURSOR" val="147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2521.93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$= (p_\ell - p_{\ell -1}) + (p_{\ell-1} - p_{\ell -2}) + \cdots +(p_1 - p_0)$&#10;&#10;\end{document}&#10;"/>
  <p:tag name="IGUANATEXSIZE" val="22"/>
  <p:tag name="IGUANATEXCURSOR" val="144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2.7334"/>
  <p:tag name="ORIGINALWIDTH" val="2186.72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$\sum_{i}(p_i - p_{i-1}) \geq \epsilon \Rightarrow \mathsf{E}_i [p_i-  p_{i-1}] \geq \epsilon/\ell$. &#10;&#10;\end{document}&#10;"/>
  <p:tag name="IGUANATEXSIZE" val="22"/>
  <p:tag name="IGUANATEXCURSOR" val="152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7.2328"/>
  <p:tag name="ORIGINALWIDTH" val="4093.73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We show for every $i$, &#10;$\Pr_{x, y=G(x)}[B(1^n, y_1, \ldots, y_{i-1}) = y_i] \geq 1/2 + (p_i-p_{i-1})$.&#10;&#10;\end{itemize}&#10;&#10;&#10;\end{document}&#10;"/>
  <p:tag name="IGUANATEXSIZE" val="22"/>
  <p:tag name="IGUANATEXCURSOR" val="156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7.2328"/>
  <p:tag name="ORIGINALWIDTH" val="1893.513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\Pr_{x, y=G(x)}[B(1^n, y_1, \ldots, y_{i-1}) = y_i] $&#10;&#10;&#10;\end{document}&#10;"/>
  <p:tag name="IGUANATEXSIZE" val="22"/>
  <p:tag name="IGUANATEXCURSOR" val="147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6.23921"/>
  <p:tag name="ORIGINALWIDTH" val="716.160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Decode $c$ $\mapsto$ $x$&#10;&#10;&#10;\end{document}&#10;"/>
  <p:tag name="IGUANATEXSIZE" val="22"/>
  <p:tag name="IGUANATEXCURSOR" val="144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9.9813"/>
  <p:tag name="ORIGINALWIDTH" val="2905.88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 = \frac{1}{2}\Pr[a=1 \mid z_i = y_i] + \frac{1}{2}(1-\Pr[a=1 \mid z_i = 1-y_i])$&#10;&#10;&#10;\end{document}&#10;"/>
  <p:tag name="IGUANATEXSIZE" val="22"/>
  <p:tag name="IGUANATEXCURSOR" val="150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4.4844"/>
  <p:tag name="ORIGINALWIDTH" val="1224.59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$\Pr[a= 1\mid z_i = y_i] = p_i$&#10;&#10;&#10;\end{document}&#10;"/>
  <p:tag name="IGUANATEXSIZE" val="22"/>
  <p:tag name="IGUANATEXCURSOR" val="145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9.9813"/>
  <p:tag name="ORIGINALWIDTH" val="3553.806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p_{i-1} = \Pr[a=1] = \frac{1}{2}\Pr[a=1\mid z_i = y_i] + \frac{1}{2}\Pr[a=1\mid z_i =1-y_i]$ &#10;&#10;&#10;\end{document}&#10;"/>
  <p:tag name="IGUANATEXSIZE" val="22"/>
  <p:tag name="IGUANATEXCURSOR" val="151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7.2328"/>
  <p:tag name="ORIGINALWIDTH" val="3142.10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&#10;$\Pr_{x, y=G(x)}[B(1^n, y_1, \ldots, y_{i-1}) = y_i] = 1/2 + (p_i-p_{i-1})$.&#10;&#10;\end{itemize}&#10;&#10;&#10;\end{document}&#10;"/>
  <p:tag name="IGUANATEXSIZE" val="22"/>
  <p:tag name="IGUANATEXCURSOR" val="150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1664.79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How to create unpredictable bits?&#10;&#10;&#10;\end{document}&#10;"/>
  <p:tag name="IGUANATEXSIZE" val="22"/>
  <p:tag name="IGUANATEXCURSOR" val="145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617.9227"/>
  <p:tag name="ORIGINALWIDTH" val="4293.963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\begin{theorem*}[Goldreich-Levin Theorem]&#10;Suppose $f$ is a one-way permutation. Then for every probabilistic poly-time algorithm $A$, there is a negligible function $\epsilon$ such that&#10;$$ \Pr_{x, r\in_R \{0, 1\}^n}[A(f(x), r) = \langle x, r\rangle] \leq 1/2 + \epsilon  $$&#10;\end{theorem*}&#10;&#10;\end{document}&#10;"/>
  <p:tag name="IGUANATEXSIZE" val="22"/>
  <p:tag name="IGUANATEXCURSOR" val="142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6.23921"/>
  <p:tag name="ORIGINALWIDTH" val="297.712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Proof.&#10;&#10;\end{document}&#10;"/>
  <p:tag name="IGUANATEXSIZE" val="22"/>
  <p:tag name="IGUANATEXCURSOR" val="142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416.9479"/>
  <p:tag name="ORIGINALWIDTH" val="4289.46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\begin{theorem*}&#10;If $f$ is a one-way permutation and $c\in\mathbb{N}$, then the function $G$ that maps $x, r\in \{0, 1\}^n$ to $(r, \langle f^\ell(x), r \rangle, \langle f^{\ell-1}(x), r\rangle, \ldots, \langle f^1(x), r\rangle   )$, where $\ell = n^c$, is a secure PRG of stretch $\ell(2n) = n+ n^c$.&#10;&#10;\end{theorem*}&#10;&#10;\end{document}&#10;"/>
  <p:tag name="IGUANATEXSIZE" val="22"/>
  <p:tag name="IGUANATEXCURSOR" val="172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94.4507"/>
  <p:tag name="ORIGINALWIDTH" val="3848.51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Suppose not, $\exists A$, for random $x, r, i$,&#10;$$\Pr[A \mbox{ predicts } \langle f^i(x), r \rangle \mbox{ given } (r, \langle f^{\ell}(x), r \rangle ), \ldots, \langle f^{i+1}(x), r\rangle )] \geq 1/2+ \epsilon$$&#10;&#10;&#10;\end{document}&#10;"/>
  <p:tag name="IGUANATEXSIZE" val="22"/>
  <p:tag name="IGUANATEXCURSOR" val="161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7.7353"/>
  <p:tag name="ORIGINALWIDTH" val="1091.86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choose random $x', r, i$&#10;&#10;&#10;\end{document}&#10;"/>
  <p:tag name="IGUANATEXSIZE" val="22"/>
  <p:tag name="IGUANATEXCURSOR" val="144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9.23882"/>
  <p:tag name="ORIGINALWIDTH" val="191.2261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c$ $??$&#10;&#10;&#10;\end{document}&#10;"/>
  <p:tag name="IGUANATEXSIZE" val="22"/>
  <p:tag name="IGUANATEXCURSOR" val="143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.2343"/>
  <p:tag name="ORIGINALWIDTH" val="462.6921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\langle f(x'), r\rangle$&#10;&#10;&#10;\end{document}&#10;"/>
  <p:tag name="IGUANATEXSIZE" val="22"/>
  <p:tag name="IGUANATEXCURSOR" val="144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6.24299"/>
  <p:tag name="ORIGINALWIDTH" val="51.7435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 r$&#10;&#10;\end{document}&#10;"/>
  <p:tag name="IGUANATEXSIZE" val="22"/>
  <p:tag name="IGUANATEXCURSOR" val="142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7.9828"/>
  <p:tag name="ORIGINALWIDTH" val="750.6561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$  \langle f^{\ell - i-1}(x'), r \rangle  $&#10;&#10;\end{document}&#10;"/>
  <p:tag name="IGUANATEXSIZE" val="22"/>
  <p:tag name="IGUANATEXCURSOR" val="146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4.9832"/>
  <p:tag name="ORIGINALWIDTH" val="518.185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 \langle f^{2}(x'), r\rangle $&#10;&#10;&#10;\end{document}&#10;"/>
  <p:tag name="IGUANATEXSIZE" val="22"/>
  <p:tag name="IGUANATEXCURSOR" val="145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.49835"/>
  <p:tag name="ORIGINALWIDTH" val="124.484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\ldots$&#10;&#10;\end{document}&#10;"/>
  <p:tag name="IGUANATEXSIZE" val="22"/>
  <p:tag name="IGUANATEXCURSOR" val="143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1.86"/>
  <p:tag name="ORIGINALWIDTH" val="4310.461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\begin{theorem*}[Nisan 90]&#10;For every $c$ there is a $c'&gt;0$ and $poly(n)$-time computable function $g:\{0, 1\}^{d=c'\log^2 n} \rightarrow \{0, 1\}^{n^d}$, such that for every space-bounded TM $M$ that has a configuration graph of size $\leq n^c$ on inputs of size $n$:&#10;$$\left| \Pr_{r\in U_{n^c}}[M(x, r) = 1] - \Pr_{z\in U_{d}}[M(x, g(z))] = 1  \right|&lt; 1/10.$$&#10;&#10;The randomness tape of $M$ is read-once. &#10;&#10;\end{theorem*}&#10;&#10;&#10;\end{document}&#10;"/>
  <p:tag name="IGUANATEXSIZE" val="22"/>
  <p:tag name="IGUANATEXCURSOR" val="144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686.9141"/>
  <p:tag name="ORIGINALWIDTH" val="4287.96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\begin{definition*}[Min Entropy]&#10;Let $X$ be a random variable. The min entropy of $X$ , denoted by $H_{\infty}(X)$ is the largest real numbere $k$ such that $\Pr[X = x] \leq 2^{-k}$ for every $x$ in the rangle of $X$.&#10;&#10;If $X$ is a distribution over $\{0, 1\}^n$ with $H_\infty (X) \geq k$, then it is called an $(n, k)$ source.&#10;&#10;\end{definition*}&#10;&#10;\end{document}&#10;"/>
  <p:tag name="IGUANATEXSIZE" val="22"/>
  <p:tag name="IGUANATEXCURSOR" val="175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86.4642"/>
  <p:tag name="ORIGINALWIDTH" val="4094.4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The statistical distance beteen two random variables $X$ and $Y$ is $\Delta(X, Y) = \frac{1}{2}\sum_{a \in \Omega}|\Pr[X= a]-\Pr[Y=a]|$, where $X, Y$ are over the same domain $\Omega$.&#10;&#10;\end{itemize}&#10;&#10;&#10;\end{document}&#10;"/>
  <p:tag name="IGUANATEXSIZE" val="22"/>
  <p:tag name="IGUANATEXCURSOR" val="162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422.9472"/>
  <p:tag name="ORIGINALWIDTH" val="4290.213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\begin{definition*}[Randomness Extractor]&#10;A function $Ext:\{0, 1\}^n \times \{0, 1\}^d \rightarrow \{0, 1\}^m$ is a $(k, \epsilon)$ extractor if for any $(n, k)$ source $X$, the distribution $Ext(X, U_d)$ is $\epsilon$-close to $U_m$.&#10;&#10;\end{definition*}&#10;&#10;\end{document}&#10;"/>
  <p:tag name="IGUANATEXSIZE" val="22"/>
  <p:tag name="IGUANATEXCURSOR" val="165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795.6506"/>
  <p:tag name="ORIGINALWIDTH" val="4290.213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\begin{lemma*}[Leftover Hash Lemma]&#10;Let $m = k-2\log(1/\epsilon)$, then for every $(n, k)$-source $X$,&#10;$$\Delta(H(X)\circ H, U_n\circ H  ) &lt; \epsilon,$$&#10;where $H$ denotes a randomly chosen function in a pairwise independent hash function collection from $\{0, 1\}^n$ to $\{0, 1\}^m$.&#10;\end{lemma*}&#10;&#10;\end{document}&#10;"/>
  <p:tag name="IGUANATEXSIZE" val="22"/>
  <p:tag name="IGUANATEXCURSOR" val="170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6.98914"/>
  <p:tag name="ORIGINALWIDTH" val="266.216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Alice&#10;&#10;&#10;\end{document}&#10;"/>
  <p:tag name="IGUANATEXSIZE" val="22"/>
  <p:tag name="IGUANATEXCURSOR" val="142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1.4661"/>
  <p:tag name="ORIGINALWIDTH" val="4100.4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Let $Ext_k: \{0, 1\}^{kr} \times \{0, 1\}^r \rightarrow \{0, 1\}^{kr}$ be an extractor function for each $k\geq 0$.&#10;&#10;&#10;&#10;&#10;\end{itemize}&#10;&#10;&#10;\end{document}&#10;"/>
  <p:tag name="IGUANATEXSIZE" val="22"/>
  <p:tag name="IGUANATEXCURSOR" val="151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12.8984"/>
  <p:tag name="ORIGINALWIDTH" val="4100.4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For every integer $k\geq 0$, the generator $G_k: \{0, 1\}^{kr} \rightarrow \{0, 1\}^{r2^k}$ is defined recursively as &#10;\begin{equation*}&#10; G_k(a\circ z) =   &#10;\begin{cases}&#10;   z, \  k =1  \\&#10;   G_{k-1}(a) \circ G_{k-1}(Ext_{k-1}(a,z)), \ k&gt;1&#10;\end{cases}   &#10;\end{equation*}&#10;&#10;\end{itemize}&#10;&#10;&#10;\end{document}&#10;"/>
  <p:tag name="IGUANATEXSIZE" val="22"/>
  <p:tag name="IGUANATEXCURSOR" val="168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5328</TotalTime>
  <Words>109</Words>
  <Application>Microsoft Office PowerPoint</Application>
  <PresentationFormat>宽屏</PresentationFormat>
  <Paragraphs>41</Paragraphs>
  <Slides>27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1" baseType="lpstr">
      <vt:lpstr>等线</vt:lpstr>
      <vt:lpstr>等线 Light</vt:lpstr>
      <vt:lpstr>Arial</vt:lpstr>
      <vt:lpstr>Office 主题​​</vt:lpstr>
      <vt:lpstr>Pseudorandomness in Cryptography and Complexity</vt:lpstr>
      <vt:lpstr>Pseudorandom Generators (PRG)</vt:lpstr>
      <vt:lpstr>Cryptograph History</vt:lpstr>
      <vt:lpstr>Cryptograph History</vt:lpstr>
      <vt:lpstr>Modern Cryptography</vt:lpstr>
      <vt:lpstr>Perfect Secrecy</vt:lpstr>
      <vt:lpstr>Perfect Secrecy</vt:lpstr>
      <vt:lpstr>Computational Security</vt:lpstr>
      <vt:lpstr>Computational Security</vt:lpstr>
      <vt:lpstr>Computational Security</vt:lpstr>
      <vt:lpstr>Computational Security</vt:lpstr>
      <vt:lpstr>Computational Security</vt:lpstr>
      <vt:lpstr>One-Way Function (OWF)</vt:lpstr>
      <vt:lpstr>PRG from OWF</vt:lpstr>
      <vt:lpstr>PRG from OWF</vt:lpstr>
      <vt:lpstr>PRG from One-Way Permutations</vt:lpstr>
      <vt:lpstr>Unpredictability implies pseudorandomness</vt:lpstr>
      <vt:lpstr>Unpredictability implies pseudorandomness</vt:lpstr>
      <vt:lpstr>Unpredictability implies pseudorandomness</vt:lpstr>
      <vt:lpstr>Unpredictability implies pseudorandomness</vt:lpstr>
      <vt:lpstr>Goldreich-Levin Theorem</vt:lpstr>
      <vt:lpstr>PowerPoint 演示文稿</vt:lpstr>
      <vt:lpstr>Arbitrarily Large Stretch</vt:lpstr>
      <vt:lpstr>PRG for Space Bounded Computation</vt:lpstr>
      <vt:lpstr>PRG for Space Bounded Computation</vt:lpstr>
      <vt:lpstr>PRG for Space Bounded Computation</vt:lpstr>
      <vt:lpstr>Nisan’s Generator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Proof</dc:title>
  <dc:creator>Kuan Cheng</dc:creator>
  <cp:lastModifiedBy>Kuan Cheng</cp:lastModifiedBy>
  <cp:revision>61</cp:revision>
  <dcterms:created xsi:type="dcterms:W3CDTF">2021-06-10T09:24:35Z</dcterms:created>
  <dcterms:modified xsi:type="dcterms:W3CDTF">2022-06-11T14:17:44Z</dcterms:modified>
</cp:coreProperties>
</file>

<file path=docProps/thumbnail.jpeg>
</file>